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02e919b87644582" /><Relationship Type="http://schemas.openxmlformats.org/officeDocument/2006/relationships/extended-properties" Target="/docProps/app.xml" Id="R2ea27b70e985484e" /><Relationship Type="http://schemas.openxmlformats.org/officeDocument/2006/relationships/officeDocument" Target="/ppt/presentation.xml" Id="Rba8762951417434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95ecb9d37504232"/>
  </p:sldMasterIdLst>
  <p:notesMasterIdLst>
    <p:notesMasterId xmlns:r="http://schemas.openxmlformats.org/officeDocument/2006/relationships" r:id="R15d5263de66d4a9b"/>
  </p:notesMasterIdLst>
  <p:sldIdLst>
    <p:sldId xmlns:r="http://schemas.openxmlformats.org/officeDocument/2006/relationships" id="256" r:id="R81b8ed65f4604df0"/>
    <p:sldId xmlns:r="http://schemas.openxmlformats.org/officeDocument/2006/relationships" id="257" r:id="R567ced9431c847d7"/>
    <p:sldId xmlns:r="http://schemas.openxmlformats.org/officeDocument/2006/relationships" id="258" r:id="R29a7f5808c684a00"/>
    <p:sldId xmlns:r="http://schemas.openxmlformats.org/officeDocument/2006/relationships" id="259" r:id="Rca56153f040e4d16"/>
    <p:sldId xmlns:r="http://schemas.openxmlformats.org/officeDocument/2006/relationships" id="260" r:id="R1a11046255e3486b"/>
    <p:sldId xmlns:r="http://schemas.openxmlformats.org/officeDocument/2006/relationships" id="261" r:id="R17a40ba44adc46e8"/>
    <p:sldId xmlns:r="http://schemas.openxmlformats.org/officeDocument/2006/relationships" id="262" r:id="Raf7e99c9f67a4155"/>
    <p:sldId xmlns:r="http://schemas.openxmlformats.org/officeDocument/2006/relationships" id="263" r:id="R9b16ed7d570e4662"/>
    <p:sldId xmlns:r="http://schemas.openxmlformats.org/officeDocument/2006/relationships" id="264" r:id="R8aef3d1bf606421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f173fc0e0b24c29" /><Relationship Type="http://schemas.openxmlformats.org/officeDocument/2006/relationships/slideMaster" Target="/ppt/slideMasters/slideMaster1.xml" Id="R295ecb9d37504232" /><Relationship Type="http://schemas.openxmlformats.org/officeDocument/2006/relationships/notesMaster" Target="/ppt/notesMasters/notesMaster1.xml" Id="R15d5263de66d4a9b" /><Relationship Type="http://schemas.openxmlformats.org/officeDocument/2006/relationships/presProps" Target="/ppt/presProps.xml" Id="R65101e45f2e3448f" /><Relationship Type="http://schemas.openxmlformats.org/officeDocument/2006/relationships/tableStyles" Target="/ppt/tableStyles.xml" Id="Rd0b1a70d00e84a3c" /><Relationship Type="http://schemas.openxmlformats.org/officeDocument/2006/relationships/slide" Target="/ppt/slides/slide1.xml" Id="R81b8ed65f4604df0" /><Relationship Type="http://schemas.openxmlformats.org/officeDocument/2006/relationships/slide" Target="/ppt/slides/slide2.xml" Id="R567ced9431c847d7" /><Relationship Type="http://schemas.openxmlformats.org/officeDocument/2006/relationships/slide" Target="/ppt/slides/slide3.xml" Id="R29a7f5808c684a00" /><Relationship Type="http://schemas.openxmlformats.org/officeDocument/2006/relationships/slide" Target="/ppt/slides/slide4.xml" Id="Rca56153f040e4d16" /><Relationship Type="http://schemas.openxmlformats.org/officeDocument/2006/relationships/slide" Target="/ppt/slides/slide5.xml" Id="R1a11046255e3486b" /><Relationship Type="http://schemas.openxmlformats.org/officeDocument/2006/relationships/slide" Target="/ppt/slides/slide6.xml" Id="R17a40ba44adc46e8" /><Relationship Type="http://schemas.openxmlformats.org/officeDocument/2006/relationships/slide" Target="/ppt/slides/slide7.xml" Id="Raf7e99c9f67a4155" /><Relationship Type="http://schemas.openxmlformats.org/officeDocument/2006/relationships/slide" Target="/ppt/slides/slide8.xml" Id="R9b16ed7d570e4662" /><Relationship Type="http://schemas.openxmlformats.org/officeDocument/2006/relationships/slide" Target="/ppt/slides/slide9.xml" Id="R8aef3d1bf606421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e9dedda4e7e403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8df78a2cd304364" /><Relationship Type="http://schemas.openxmlformats.org/officeDocument/2006/relationships/notesMaster" Target="/ppt/notesMasters/notesMaster1.xml" Id="R0174af207b774c7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b8dd5a51ab942cb" /><Relationship Type="http://schemas.openxmlformats.org/officeDocument/2006/relationships/notesMaster" Target="/ppt/notesMasters/notesMaster1.xml" Id="Rd94c9471a46e40b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9420cac5d704c4b" /><Relationship Type="http://schemas.openxmlformats.org/officeDocument/2006/relationships/notesMaster" Target="/ppt/notesMasters/notesMaster1.xml" Id="R05a955d1679941d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30b427895a1425e" /><Relationship Type="http://schemas.openxmlformats.org/officeDocument/2006/relationships/notesMaster" Target="/ppt/notesMasters/notesMaster1.xml" Id="R5b216478ec66477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ce5ee1e950540ff" /><Relationship Type="http://schemas.openxmlformats.org/officeDocument/2006/relationships/notesMaster" Target="/ppt/notesMasters/notesMaster1.xml" Id="Rf327ceda58d3486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ac120f014344d79" /><Relationship Type="http://schemas.openxmlformats.org/officeDocument/2006/relationships/notesMaster" Target="/ppt/notesMasters/notesMaster1.xml" Id="R92193de45606400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864e43bff9c4b38" /><Relationship Type="http://schemas.openxmlformats.org/officeDocument/2006/relationships/notesMaster" Target="/ppt/notesMasters/notesMaster1.xml" Id="R5e58d51ffce241b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04c797853424f15" /><Relationship Type="http://schemas.openxmlformats.org/officeDocument/2006/relationships/notesMaster" Target="/ppt/notesMasters/notesMaster1.xml" Id="Re962df9c5f0f40a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2206a39dd7b47bb" /><Relationship Type="http://schemas.openxmlformats.org/officeDocument/2006/relationships/notesMaster" Target="/ppt/notesMasters/notesMaster1.xml" Id="R589d6e6982b249b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b9d6cc776174003" /><Relationship Type="http://schemas.openxmlformats.org/officeDocument/2006/relationships/image" Target="/ppt/media/image.png" Id="Ra0ef8c430c9c4ef3" /><Relationship Type="http://schemas.openxmlformats.org/officeDocument/2006/relationships/image" Target="/ppt/media/image2.png" Id="R9b460c84944944f1" /><Relationship Type="http://schemas.openxmlformats.org/officeDocument/2006/relationships/image" Target="/ppt/media/image.jpeg" Id="R505bd619a8cc4fe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4e8cded902742d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0ef8c430c9c4ef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b460c84944944f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5bd619a8cc4fe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0578dfc0d4f4766" /><Relationship Type="http://schemas.openxmlformats.org/officeDocument/2006/relationships/slideLayout" Target="/ppt/slideLayouts/slideLayout1.xml" Id="Rd23d965d9f8f4635" /><Relationship Type="http://schemas.openxmlformats.org/officeDocument/2006/relationships/slideLayout" Target="/ppt/slideLayouts/slideLayout2.xml" Id="R8bb9a2b3d328495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23d965d9f8f4635"/>
    <p:sldLayoutId xmlns:r="http://schemas.openxmlformats.org/officeDocument/2006/relationships" id="2147483650" r:id="R8bb9a2b3d328495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33a06bd357488f" /><Relationship Type="http://schemas.openxmlformats.org/officeDocument/2006/relationships/notesSlide" Target="/ppt/notesSlides/notesSlide1.xml" Id="Rbc3cf2f8e55a466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aa80127eb04114" /><Relationship Type="http://schemas.openxmlformats.org/officeDocument/2006/relationships/notesSlide" Target="/ppt/notesSlides/notesSlide2.xml" Id="Rc61737045a0f4fc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440ed5c825413e" /><Relationship Type="http://schemas.openxmlformats.org/officeDocument/2006/relationships/notesSlide" Target="/ppt/notesSlides/notesSlide3.xml" Id="R8723cbe0fd754bf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4fba4b01634ac9" /><Relationship Type="http://schemas.openxmlformats.org/officeDocument/2006/relationships/notesSlide" Target="/ppt/notesSlides/notesSlide4.xml" Id="R150aa44c4763453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51842e3e9a458c" /><Relationship Type="http://schemas.openxmlformats.org/officeDocument/2006/relationships/notesSlide" Target="/ppt/notesSlides/notesSlide5.xml" Id="Rfb41109af87a4d5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8d035ce336480d" /><Relationship Type="http://schemas.openxmlformats.org/officeDocument/2006/relationships/notesSlide" Target="/ppt/notesSlides/notesSlide6.xml" Id="R24a04f90ddad40f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e9625432324fe1" /><Relationship Type="http://schemas.openxmlformats.org/officeDocument/2006/relationships/notesSlide" Target="/ppt/notesSlides/notesSlide7.xml" Id="Re02204943d394bb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612037ef6e43c2" /><Relationship Type="http://schemas.openxmlformats.org/officeDocument/2006/relationships/notesSlide" Target="/ppt/notesSlides/notesSlide8.xml" Id="R559b384ffae042a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e446dca7d14a97" /><Relationship Type="http://schemas.openxmlformats.org/officeDocument/2006/relationships/notesSlide" Target="/ppt/notesSlides/notesSlide9.xml" Id="Rb3a7c59968f541b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利未記第12章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Leviticus 12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12:1  |  Leviticus 12:1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耶和華對摩西說：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spake unto Moses,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12:2  |  Leviticus 12:2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「你曉諭以色列人說：若有婦人懷孕生男孩，她就不潔淨七天，像在月經污穢的日子不潔淨一樣。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Speak unto the children of Israel, saying, If a woman have conceived seed, and born a man child: then she shall be unclean seven days; according to the days of the separation for her infirmity shall she be unclean.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12:3  |  Leviticus 12:3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第八天，要給嬰孩行割禮。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the eighth day the flesh of his foreskin shall be circumcised.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12:4  |  Leviticus 12:4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婦人在產血不潔之中，要家居三十三天。她潔淨的日子未滿，不可摸聖物，也不可進入聖所。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she shall then continue in the blood of her purifying three and thirty days; she shall touch no hallowed thing, nor come into the sanctuary, until the days of her purifying be fulfilled.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12:5  |  Leviticus 12:5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她若生女孩，就不潔淨兩個七天，像污穢[的時候]一樣，要在產血不潔之中，家居六十六天。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she bear a maid child, then she shall be unclean two weeks, as in her separation: and she shall continue in the blood of her purifying threescore and six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12:6  |  Leviticus 12:6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「滿了潔淨的日子，無論是為男孩是為女孩，她要把一歲的羊羔為燔祭，一隻雛鴿或是一隻斑鳩為贖罪祭，帶到會幕門口交給祭司。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days of her purifying are fulfilled, for a son, or for a daughter, she shall bring a lamb of the first year for a burnt offering, and a young pigeon, or a turtledove, for a sin offering, unto the door of the tabernacle of the congregation, unto the priest: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12:7  |  Leviticus 12:7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祭司要獻在耶和華面前，為她贖罪，她的血源就潔淨了。這條例是為生育的婦人，無論是生男生女。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shall offer it before the LORD, and make an atonement for her; and she shall be cleansed from the issue of her blood. This is the law for her that hath born a male or a female.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12:8  |  Leviticus 12:8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她的力量若不夠獻一隻羊羔，她就要取兩隻斑鳩或是兩隻雛鴿，一隻為燔祭，一隻為贖罪祭。祭司要為她贖罪，她就潔淨了。」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she be not able to bring a lamb, then she shall bring two turtles, or two young pigeons; the one for the burnt offering, and the other for a sin offering: and the priest shall make an atonement for her, and she shall be clean.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2026-08-26T10:02:46.3840000Z</dcterms:created>
  <dcterms:modified xsi:type="dcterms:W3CDTF">2026-08-26T10:02:46.3840000Z</dcterms:modified>
</coreProperties>
</file>