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de1057a76de44dc" /><Relationship Type="http://schemas.openxmlformats.org/officeDocument/2006/relationships/extended-properties" Target="/docProps/app.xml" Id="Rf3ea81dd6c144cb6" /><Relationship Type="http://schemas.openxmlformats.org/officeDocument/2006/relationships/officeDocument" Target="/ppt/presentation.xml" Id="R177865b4b4634fd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f673ce17b4b4416"/>
  </p:sldMasterIdLst>
  <p:notesMasterIdLst>
    <p:notesMasterId xmlns:r="http://schemas.openxmlformats.org/officeDocument/2006/relationships" r:id="Rc85b104b31a64398"/>
  </p:notesMasterIdLst>
  <p:sldIdLst>
    <p:sldId xmlns:r="http://schemas.openxmlformats.org/officeDocument/2006/relationships" id="256" r:id="Ra26ffbb303ef4d7a"/>
    <p:sldId xmlns:r="http://schemas.openxmlformats.org/officeDocument/2006/relationships" id="257" r:id="R8585a102b5c1447a"/>
    <p:sldId xmlns:r="http://schemas.openxmlformats.org/officeDocument/2006/relationships" id="258" r:id="R206dc95d87294250"/>
    <p:sldId xmlns:r="http://schemas.openxmlformats.org/officeDocument/2006/relationships" id="259" r:id="R9c1591f36d42485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ea549db9b7e49ed" /><Relationship Type="http://schemas.openxmlformats.org/officeDocument/2006/relationships/slideMaster" Target="/ppt/slideMasters/slideMaster1.xml" Id="R3f673ce17b4b4416" /><Relationship Type="http://schemas.openxmlformats.org/officeDocument/2006/relationships/notesMaster" Target="/ppt/notesMasters/notesMaster1.xml" Id="Rc85b104b31a64398" /><Relationship Type="http://schemas.openxmlformats.org/officeDocument/2006/relationships/presProps" Target="/ppt/presProps.xml" Id="R1eae8280e1794153" /><Relationship Type="http://schemas.openxmlformats.org/officeDocument/2006/relationships/tableStyles" Target="/ppt/tableStyles.xml" Id="Ra3bcb9a939b14a22" /><Relationship Type="http://schemas.openxmlformats.org/officeDocument/2006/relationships/slide" Target="/ppt/slides/slide1.xml" Id="Ra26ffbb303ef4d7a" /><Relationship Type="http://schemas.openxmlformats.org/officeDocument/2006/relationships/slide" Target="/ppt/slides/slide2.xml" Id="R8585a102b5c1447a" /><Relationship Type="http://schemas.openxmlformats.org/officeDocument/2006/relationships/slide" Target="/ppt/slides/slide3.xml" Id="R206dc95d87294250" /><Relationship Type="http://schemas.openxmlformats.org/officeDocument/2006/relationships/slide" Target="/ppt/slides/slide4.xml" Id="R9c1591f36d4248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13b0ff2eb640e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91714063c774b4e" /><Relationship Type="http://schemas.openxmlformats.org/officeDocument/2006/relationships/notesMaster" Target="/ppt/notesMasters/notesMaster1.xml" Id="R8ef136681c6d47d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d04370ab4514ab5" /><Relationship Type="http://schemas.openxmlformats.org/officeDocument/2006/relationships/notesMaster" Target="/ppt/notesMasters/notesMaster1.xml" Id="R9bbdb7faa323496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5b664fefa9f4b70" /><Relationship Type="http://schemas.openxmlformats.org/officeDocument/2006/relationships/notesMaster" Target="/ppt/notesMasters/notesMaster1.xml" Id="R7c8ed84d4014479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3bd57bb01554629" /><Relationship Type="http://schemas.openxmlformats.org/officeDocument/2006/relationships/notesMaster" Target="/ppt/notesMasters/notesMaster1.xml" Id="R91679dbace44445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1609bbc49a4ba3" /><Relationship Type="http://schemas.openxmlformats.org/officeDocument/2006/relationships/image" Target="/ppt/media/image.png" Id="Rad4aa9c7dca64c20" /><Relationship Type="http://schemas.openxmlformats.org/officeDocument/2006/relationships/image" Target="/ppt/media/image2.png" Id="Rbb5e528435e24c53" /><Relationship Type="http://schemas.openxmlformats.org/officeDocument/2006/relationships/image" Target="/ppt/media/image.jpeg" Id="R2de53beac42b466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458e362be146b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4aa9c7dca64c2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b5e528435e24c5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e53beac42b466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bc1ca65d2384b92" /><Relationship Type="http://schemas.openxmlformats.org/officeDocument/2006/relationships/slideLayout" Target="/ppt/slideLayouts/slideLayout1.xml" Id="R7354dd4a81d64bb3" /><Relationship Type="http://schemas.openxmlformats.org/officeDocument/2006/relationships/slideLayout" Target="/ppt/slideLayouts/slideLayout2.xml" Id="R4287a0279df24e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354dd4a81d64bb3"/>
    <p:sldLayoutId xmlns:r="http://schemas.openxmlformats.org/officeDocument/2006/relationships" id="2147483650" r:id="R4287a0279df24e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2e8978a0724dd1" /><Relationship Type="http://schemas.openxmlformats.org/officeDocument/2006/relationships/notesSlide" Target="/ppt/notesSlides/notesSlide1.xml" Id="R7bb2a511218c417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385d3e9de14f78" /><Relationship Type="http://schemas.openxmlformats.org/officeDocument/2006/relationships/notesSlide" Target="/ppt/notesSlides/notesSlide2.xml" Id="R7c360bee50914d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a107ed733a4489" /><Relationship Type="http://schemas.openxmlformats.org/officeDocument/2006/relationships/notesSlide" Target="/ppt/notesSlides/notesSlide3.xml" Id="Rf33e1786b1a8457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14faf340524281" /><Relationship Type="http://schemas.openxmlformats.org/officeDocument/2006/relationships/notesSlide" Target="/ppt/notesSlides/notesSlide4.xml" Id="R63f2618b3853449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131:1  |  Psalms 131:1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大衛上行之詩。 耶和華啊，我的心不狂傲， 我的眼不高大； 重大和測不透的事， 我也不敢行。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 of David. LORD, my heart is not haughty, nor mine eyes lofty: neither do I exercise myself in great matters, or in things too high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131:2  |  Psalms 131:2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我的心平穩安靜， 好像斷過奶的孩子在他母親的懷中； 我的心在我裏面真像斷過奶的孩子。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 have behaved and quieted myself, as a child that is weaned of his mother: my soul is even as a weaned child.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131:3  |  Psalms 131:3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以色列啊，你當仰望耶和華， 從今時直到永遠！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Israel hope in the LORD from henceforth and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2026-08-26T10:32:54.4480000Z</dcterms:created>
  <dcterms:modified xsi:type="dcterms:W3CDTF">2026-08-26T10:32:54.4480000Z</dcterms:modified>
</coreProperties>
</file>