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caa7cbc2fb24677" /><Relationship Type="http://schemas.openxmlformats.org/officeDocument/2006/relationships/extended-properties" Target="/docProps/app.xml" Id="Rcc30e4bfe87c415f" /><Relationship Type="http://schemas.openxmlformats.org/officeDocument/2006/relationships/officeDocument" Target="/ppt/presentation.xml" Id="Rff598fc1ccd74bb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fa9597340ea4dbe"/>
  </p:sldMasterIdLst>
  <p:notesMasterIdLst>
    <p:notesMasterId xmlns:r="http://schemas.openxmlformats.org/officeDocument/2006/relationships" r:id="R5cf8b2b42cfd4a75"/>
  </p:notesMasterIdLst>
  <p:sldIdLst>
    <p:sldId xmlns:r="http://schemas.openxmlformats.org/officeDocument/2006/relationships" id="256" r:id="R907d2640df864ba5"/>
    <p:sldId xmlns:r="http://schemas.openxmlformats.org/officeDocument/2006/relationships" id="257" r:id="Rbe3f10bb000847ff"/>
    <p:sldId xmlns:r="http://schemas.openxmlformats.org/officeDocument/2006/relationships" id="258" r:id="Rb73c1fed121b45ef"/>
    <p:sldId xmlns:r="http://schemas.openxmlformats.org/officeDocument/2006/relationships" id="259" r:id="Rebcf7be33c014567"/>
    <p:sldId xmlns:r="http://schemas.openxmlformats.org/officeDocument/2006/relationships" id="260" r:id="R9b19c425b3064cbb"/>
    <p:sldId xmlns:r="http://schemas.openxmlformats.org/officeDocument/2006/relationships" id="261" r:id="Ra9794a79f062429b"/>
    <p:sldId xmlns:r="http://schemas.openxmlformats.org/officeDocument/2006/relationships" id="262" r:id="R6302fa36fe7b4d85"/>
    <p:sldId xmlns:r="http://schemas.openxmlformats.org/officeDocument/2006/relationships" id="263" r:id="R22d961cda1f54468"/>
    <p:sldId xmlns:r="http://schemas.openxmlformats.org/officeDocument/2006/relationships" id="264" r:id="Rcef97824755f4a8a"/>
    <p:sldId xmlns:r="http://schemas.openxmlformats.org/officeDocument/2006/relationships" id="265" r:id="R0407b58e91984d13"/>
    <p:sldId xmlns:r="http://schemas.openxmlformats.org/officeDocument/2006/relationships" id="266" r:id="R57c8856aaae84979"/>
    <p:sldId xmlns:r="http://schemas.openxmlformats.org/officeDocument/2006/relationships" id="267" r:id="R2266207838314d18"/>
    <p:sldId xmlns:r="http://schemas.openxmlformats.org/officeDocument/2006/relationships" id="268" r:id="R0e20c34d52b0467c"/>
    <p:sldId xmlns:r="http://schemas.openxmlformats.org/officeDocument/2006/relationships" id="269" r:id="R9ffce522cf1e4f9c"/>
    <p:sldId xmlns:r="http://schemas.openxmlformats.org/officeDocument/2006/relationships" id="270" r:id="R530abffc68b341d0"/>
    <p:sldId xmlns:r="http://schemas.openxmlformats.org/officeDocument/2006/relationships" id="271" r:id="R2750973268494f50"/>
    <p:sldId xmlns:r="http://schemas.openxmlformats.org/officeDocument/2006/relationships" id="272" r:id="R1adaf20f902c4bb3"/>
    <p:sldId xmlns:r="http://schemas.openxmlformats.org/officeDocument/2006/relationships" id="273" r:id="R64790607825a467a"/>
    <p:sldId xmlns:r="http://schemas.openxmlformats.org/officeDocument/2006/relationships" id="274" r:id="R7f3e49afb84044f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ae2550137fe4d59" /><Relationship Type="http://schemas.openxmlformats.org/officeDocument/2006/relationships/slideMaster" Target="/ppt/slideMasters/slideMaster1.xml" Id="R4fa9597340ea4dbe" /><Relationship Type="http://schemas.openxmlformats.org/officeDocument/2006/relationships/notesMaster" Target="/ppt/notesMasters/notesMaster1.xml" Id="R5cf8b2b42cfd4a75" /><Relationship Type="http://schemas.openxmlformats.org/officeDocument/2006/relationships/presProps" Target="/ppt/presProps.xml" Id="R7989a7f0041a44db" /><Relationship Type="http://schemas.openxmlformats.org/officeDocument/2006/relationships/tableStyles" Target="/ppt/tableStyles.xml" Id="Rd9ac2e737b8e48ed" /><Relationship Type="http://schemas.openxmlformats.org/officeDocument/2006/relationships/slide" Target="/ppt/slides/slide1.xml" Id="R907d2640df864ba5" /><Relationship Type="http://schemas.openxmlformats.org/officeDocument/2006/relationships/slide" Target="/ppt/slides/slide2.xml" Id="Rbe3f10bb000847ff" /><Relationship Type="http://schemas.openxmlformats.org/officeDocument/2006/relationships/slide" Target="/ppt/slides/slide3.xml" Id="Rb73c1fed121b45ef" /><Relationship Type="http://schemas.openxmlformats.org/officeDocument/2006/relationships/slide" Target="/ppt/slides/slide4.xml" Id="Rebcf7be33c014567" /><Relationship Type="http://schemas.openxmlformats.org/officeDocument/2006/relationships/slide" Target="/ppt/slides/slide5.xml" Id="R9b19c425b3064cbb" /><Relationship Type="http://schemas.openxmlformats.org/officeDocument/2006/relationships/slide" Target="/ppt/slides/slide6.xml" Id="Ra9794a79f062429b" /><Relationship Type="http://schemas.openxmlformats.org/officeDocument/2006/relationships/slide" Target="/ppt/slides/slide7.xml" Id="R6302fa36fe7b4d85" /><Relationship Type="http://schemas.openxmlformats.org/officeDocument/2006/relationships/slide" Target="/ppt/slides/slide8.xml" Id="R22d961cda1f54468" /><Relationship Type="http://schemas.openxmlformats.org/officeDocument/2006/relationships/slide" Target="/ppt/slides/slide9.xml" Id="Rcef97824755f4a8a" /><Relationship Type="http://schemas.openxmlformats.org/officeDocument/2006/relationships/slide" Target="/ppt/slides/slide10.xml" Id="R0407b58e91984d13" /><Relationship Type="http://schemas.openxmlformats.org/officeDocument/2006/relationships/slide" Target="/ppt/slides/slide11.xml" Id="R57c8856aaae84979" /><Relationship Type="http://schemas.openxmlformats.org/officeDocument/2006/relationships/slide" Target="/ppt/slides/slide12.xml" Id="R2266207838314d18" /><Relationship Type="http://schemas.openxmlformats.org/officeDocument/2006/relationships/slide" Target="/ppt/slides/slide13.xml" Id="R0e20c34d52b0467c" /><Relationship Type="http://schemas.openxmlformats.org/officeDocument/2006/relationships/slide" Target="/ppt/slides/slide14.xml" Id="R9ffce522cf1e4f9c" /><Relationship Type="http://schemas.openxmlformats.org/officeDocument/2006/relationships/slide" Target="/ppt/slides/slide15.xml" Id="R530abffc68b341d0" /><Relationship Type="http://schemas.openxmlformats.org/officeDocument/2006/relationships/slide" Target="/ppt/slides/slide16.xml" Id="R2750973268494f50" /><Relationship Type="http://schemas.openxmlformats.org/officeDocument/2006/relationships/slide" Target="/ppt/slides/slide17.xml" Id="R1adaf20f902c4bb3" /><Relationship Type="http://schemas.openxmlformats.org/officeDocument/2006/relationships/slide" Target="/ppt/slides/slide18.xml" Id="R64790607825a467a" /><Relationship Type="http://schemas.openxmlformats.org/officeDocument/2006/relationships/slide" Target="/ppt/slides/slide19.xml" Id="R7f3e49afb84044f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b4708e5c5ab4a1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1cfdc0828804f8a" /><Relationship Type="http://schemas.openxmlformats.org/officeDocument/2006/relationships/notesMaster" Target="/ppt/notesMasters/notesMaster1.xml" Id="R72f1e6600c7747f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d54563e1b594f62" /><Relationship Type="http://schemas.openxmlformats.org/officeDocument/2006/relationships/notesMaster" Target="/ppt/notesMasters/notesMaster1.xml" Id="Rb773c9a5c2d5422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53de8344e1640a8" /><Relationship Type="http://schemas.openxmlformats.org/officeDocument/2006/relationships/notesMaster" Target="/ppt/notesMasters/notesMaster1.xml" Id="R9c009cceb6664e7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123b3248b544571" /><Relationship Type="http://schemas.openxmlformats.org/officeDocument/2006/relationships/notesMaster" Target="/ppt/notesMasters/notesMaster1.xml" Id="R0df49d5493d5402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e1bfc64288d414c" /><Relationship Type="http://schemas.openxmlformats.org/officeDocument/2006/relationships/notesMaster" Target="/ppt/notesMasters/notesMaster1.xml" Id="R7f982a768bee403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c1dd3f99d884a44" /><Relationship Type="http://schemas.openxmlformats.org/officeDocument/2006/relationships/notesMaster" Target="/ppt/notesMasters/notesMaster1.xml" Id="R9f4704ea3362435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22159bace7a4bb5" /><Relationship Type="http://schemas.openxmlformats.org/officeDocument/2006/relationships/notesMaster" Target="/ppt/notesMasters/notesMaster1.xml" Id="Rcf80e9642ed3425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57b31e420c147fa" /><Relationship Type="http://schemas.openxmlformats.org/officeDocument/2006/relationships/notesMaster" Target="/ppt/notesMasters/notesMaster1.xml" Id="R1402b0900b5b4fe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5cdb0b393e94d2b" /><Relationship Type="http://schemas.openxmlformats.org/officeDocument/2006/relationships/notesMaster" Target="/ppt/notesMasters/notesMaster1.xml" Id="R3b3193996c68420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2203ff12e0843e0" /><Relationship Type="http://schemas.openxmlformats.org/officeDocument/2006/relationships/notesMaster" Target="/ppt/notesMasters/notesMaster1.xml" Id="R08060dcf79cf4b8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7b674dbccf9466d" /><Relationship Type="http://schemas.openxmlformats.org/officeDocument/2006/relationships/notesMaster" Target="/ppt/notesMasters/notesMaster1.xml" Id="R13b3784737fe4a81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76746fd546a445c" /><Relationship Type="http://schemas.openxmlformats.org/officeDocument/2006/relationships/notesMaster" Target="/ppt/notesMasters/notesMaster1.xml" Id="R8fb45e485d4f420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ea50371060b4a42" /><Relationship Type="http://schemas.openxmlformats.org/officeDocument/2006/relationships/notesMaster" Target="/ppt/notesMasters/notesMaster1.xml" Id="Rfe90572a703d4fa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fb509002e4f4106" /><Relationship Type="http://schemas.openxmlformats.org/officeDocument/2006/relationships/notesMaster" Target="/ppt/notesMasters/notesMaster1.xml" Id="Rcf110c722831409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f4bf78c17284640" /><Relationship Type="http://schemas.openxmlformats.org/officeDocument/2006/relationships/notesMaster" Target="/ppt/notesMasters/notesMaster1.xml" Id="Reb7780e57e634f4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029d3b8c51d461f" /><Relationship Type="http://schemas.openxmlformats.org/officeDocument/2006/relationships/notesMaster" Target="/ppt/notesMasters/notesMaster1.xml" Id="Raf0950f96a234a6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60142cbaba04bf4" /><Relationship Type="http://schemas.openxmlformats.org/officeDocument/2006/relationships/notesMaster" Target="/ppt/notesMasters/notesMaster1.xml" Id="Rd60ca781acba49b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b0c6489d20c4243" /><Relationship Type="http://schemas.openxmlformats.org/officeDocument/2006/relationships/notesMaster" Target="/ppt/notesMasters/notesMaster1.xml" Id="R04a48fea40f741b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5bf6e080df1466c" /><Relationship Type="http://schemas.openxmlformats.org/officeDocument/2006/relationships/notesMaster" Target="/ppt/notesMasters/notesMaster1.xml" Id="Rdd522477f76f49c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f2227f0feb744ac" /><Relationship Type="http://schemas.openxmlformats.org/officeDocument/2006/relationships/image" Target="/ppt/media/image.png" Id="R8897c502ec154eec" /><Relationship Type="http://schemas.openxmlformats.org/officeDocument/2006/relationships/image" Target="/ppt/media/image2.png" Id="R5e75239783bd4b1b" /><Relationship Type="http://schemas.openxmlformats.org/officeDocument/2006/relationships/image" Target="/ppt/media/image.jpeg" Id="Rafc960fb6aeb4b6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29dcba2927441e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897c502ec154ee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e75239783bd4b1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fc960fb6aeb4b6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5001dfc9d154d03" /><Relationship Type="http://schemas.openxmlformats.org/officeDocument/2006/relationships/slideLayout" Target="/ppt/slideLayouts/slideLayout1.xml" Id="Rf5c82eb4e6f141a1" /><Relationship Type="http://schemas.openxmlformats.org/officeDocument/2006/relationships/slideLayout" Target="/ppt/slideLayouts/slideLayout2.xml" Id="R92dd93b082e64ed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5c82eb4e6f141a1"/>
    <p:sldLayoutId xmlns:r="http://schemas.openxmlformats.org/officeDocument/2006/relationships" id="2147483650" r:id="R92dd93b082e64ed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cd65442bf843fd" /><Relationship Type="http://schemas.openxmlformats.org/officeDocument/2006/relationships/notesSlide" Target="/ppt/notesSlides/notesSlide1.xml" Id="R64e973b81f13476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71ce204bbc4716" /><Relationship Type="http://schemas.openxmlformats.org/officeDocument/2006/relationships/notesSlide" Target="/ppt/notesSlides/notesSlide2.xml" Id="R89ee87a589a943c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76c8b1b2834b38" /><Relationship Type="http://schemas.openxmlformats.org/officeDocument/2006/relationships/notesSlide" Target="/ppt/notesSlides/notesSlide3.xml" Id="R257ed5954e904be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f9750175f94564" /><Relationship Type="http://schemas.openxmlformats.org/officeDocument/2006/relationships/notesSlide" Target="/ppt/notesSlides/notesSlide4.xml" Id="R07cc4f4a35f14ed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9f076742aa4eda" /><Relationship Type="http://schemas.openxmlformats.org/officeDocument/2006/relationships/notesSlide" Target="/ppt/notesSlides/notesSlide5.xml" Id="Rc5400ef7124f47b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378022499043d1" /><Relationship Type="http://schemas.openxmlformats.org/officeDocument/2006/relationships/notesSlide" Target="/ppt/notesSlides/notesSlide6.xml" Id="Rc9b6a10ca1dc4fa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199063b57f469d" /><Relationship Type="http://schemas.openxmlformats.org/officeDocument/2006/relationships/notesSlide" Target="/ppt/notesSlides/notesSlide7.xml" Id="Re50c0b50c3da4fc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7b9f067c1d4280" /><Relationship Type="http://schemas.openxmlformats.org/officeDocument/2006/relationships/notesSlide" Target="/ppt/notesSlides/notesSlide8.xml" Id="R43efb0f726394dd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8df9c8838c4a3b" /><Relationship Type="http://schemas.openxmlformats.org/officeDocument/2006/relationships/notesSlide" Target="/ppt/notesSlides/notesSlide9.xml" Id="R41ddb44b3ba14d9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0f8efb2230441b" /><Relationship Type="http://schemas.openxmlformats.org/officeDocument/2006/relationships/notesSlide" Target="/ppt/notesSlides/notesSlide10.xml" Id="Rbcf1f634a976492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bb038cee7549bf" /><Relationship Type="http://schemas.openxmlformats.org/officeDocument/2006/relationships/notesSlide" Target="/ppt/notesSlides/notesSlide11.xml" Id="R76d35efa5ab04c3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5f9737ba9b0401f" /><Relationship Type="http://schemas.openxmlformats.org/officeDocument/2006/relationships/notesSlide" Target="/ppt/notesSlides/notesSlide12.xml" Id="R2d430f460e604d4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7eb9f68f3a470c" /><Relationship Type="http://schemas.openxmlformats.org/officeDocument/2006/relationships/notesSlide" Target="/ppt/notesSlides/notesSlide13.xml" Id="R1b7f20c0148e431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f2fda560c44a33" /><Relationship Type="http://schemas.openxmlformats.org/officeDocument/2006/relationships/notesSlide" Target="/ppt/notesSlides/notesSlide14.xml" Id="Rec326fd88e44496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6a28637b4f4b94" /><Relationship Type="http://schemas.openxmlformats.org/officeDocument/2006/relationships/notesSlide" Target="/ppt/notesSlides/notesSlide15.xml" Id="R2aabf03a6b90498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42382aea4e4251" /><Relationship Type="http://schemas.openxmlformats.org/officeDocument/2006/relationships/notesSlide" Target="/ppt/notesSlides/notesSlide16.xml" Id="R061b55f7710b4d7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40981ec438401b" /><Relationship Type="http://schemas.openxmlformats.org/officeDocument/2006/relationships/notesSlide" Target="/ppt/notesSlides/notesSlide17.xml" Id="Ra289638a6de24b8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ff0dd7d20a4c09" /><Relationship Type="http://schemas.openxmlformats.org/officeDocument/2006/relationships/notesSlide" Target="/ppt/notesSlides/notesSlide18.xml" Id="Rda6888fb00ae400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2ecd3c90ab41e0" /><Relationship Type="http://schemas.openxmlformats.org/officeDocument/2006/relationships/notesSlide" Target="/ppt/notesSlides/notesSlide19.xml" Id="R36a99302265f4dd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10:1  |  Psalms 10:1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耶和華啊，你為甚麼站在遠處？ 在患難的時候為甚麼隱藏？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standest thou afar off, O LORD? why hidest thou thyself in times of trouble?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10:2  |  Psalms 10:2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惡人在驕橫中把困苦人追得火急； 願他們陷在自己所設的計謀裏。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in his pride doth persecute the poor: let them be taken in the devices that they have imagined.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10:3  |  Psalms 10:3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因為惡人以心願自誇； 貪財的背棄耶和華，並且輕慢他。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wicked boasteth of his heart’s desire, and blesseth the covetous, whom the LORD abhorreth.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10:4  |  Psalms 10:4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惡人面帶驕傲，[說]：耶和華必不追究； 他一切所想的都以為沒有神。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wicked, through the pride of his countenance, will not seek after God: God is not in all his thoughts.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10:5  |  Psalms 10:5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凡他所做的，時常穩固； 你的審判超過他的眼界。 至於他一切的敵人， 他都向他們噴氣。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ways are always grievous; thy judgments are far above out of his sight: as for all his enemies, he puffeth at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10:6  |  Psalms 10:6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他心裏說：我必不動搖， 世世代代不遭災難。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said in his heart, I shall not be moved: for I shall never be in adversity.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10:7  |  Psalms 10:7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他滿口是咒罵、詭詐、欺壓， 舌底是毒害、奸惡。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mouth is full of cursing and deceit and fraud: under his tongue is mischief and vanity.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10:8  |  Psalms 10:8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他在村莊埋伏等候； 他在隱密處殺害無辜的人。 他的眼睛窺探無倚無靠的人；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sitteth in the lurking places of the villages: in the secret places doth he murder the innocent: his eyes are privily set against the poor.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10:9  |  Psalms 10:9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他埋伏在暗地，如獅子蹲在洞中。 他埋伏，要擄去困苦人； 他拉網，就把困苦人擄去。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lieth in wait secretly as a lion in his den: he lieth in wait to catch the poor: he doth catch the poor, when he draweth him into his net.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10:10  |  Psalms 10:10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他屈身蹲伏， 無倚無靠的人就倒在他爪牙 之下。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croucheth, and humbleth himself, that the poor may fall by his strong 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10:11  |  Psalms 10:11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他心裏說：神竟忘記了； 他掩面永不觀看。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said in his heart, God hath forgotten: he hideth his face; he will never see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10:12  |  Psalms 10:12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耶和華啊，求你起來！ 神啊，求你舉手，不要忘記困苦人！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Arise, O LORD; O God, lift up thine hand: forget not the humble.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10:13  |  Psalms 10:13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惡人為何輕慢神， 心裏說：你必不追究？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doth the wicked contemn God? he hath said in his heart, Thou wilt not require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10:14  |  Psalms 10:14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[其實]你已經觀看； 因為奸惡毒害，你都看見了， 為要以手施行報應。 無倚無靠的人把[自己]交託你； 你向來是幫助孤兒的。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seen it; for thou beholdest mischief and spite, to requite it with thy hand: the poor committeth himself unto thee; thou art the helper of the fatherless.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10:15  |  Psalms 10:15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願你打斷惡人的膀臂； 至於壞人，願你追究他的惡，直到淨盡。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Break thou the arm of the wicked and the evil man: seek out his wickedness till thou find none.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10:16  |  Psalms 10:16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耶和華永永遠遠為王； 外邦人從他的地已經滅絕了。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King for ever and ever: the heathen are perished out of his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10:17  |  Psalms 10:17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耶和華啊，謙卑人的心願， 你早已知道。 你必預備他們的心， 也必側耳聽他們[的祈求]，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thou hast heard the desire of the humble: thou wilt prepare their heart, thou wilt cause thine ear to hear: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10:18  |  Psalms 10:18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為要給孤兒和受欺壓的人伸冤， 使強橫的人不再威嚇他們。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judge the fatherless and the oppressed, that the man of the earth may no more oppress.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2026-08-26T10:28:47.0870000Z</dcterms:created>
  <dcterms:modified xsi:type="dcterms:W3CDTF">2026-08-26T10:28:47.0870000Z</dcterms:modified>
</coreProperties>
</file>