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9e0a92dfc7f4f72" /><Relationship Type="http://schemas.openxmlformats.org/officeDocument/2006/relationships/extended-properties" Target="/docProps/app.xml" Id="R21743d9fcbb04703" /><Relationship Type="http://schemas.openxmlformats.org/officeDocument/2006/relationships/officeDocument" Target="/ppt/presentation.xml" Id="R86ed8f94796d463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6bad01b07f64403"/>
  </p:sldMasterIdLst>
  <p:notesMasterIdLst>
    <p:notesMasterId xmlns:r="http://schemas.openxmlformats.org/officeDocument/2006/relationships" r:id="R67f9dd11e72e4b79"/>
  </p:notesMasterIdLst>
  <p:sldIdLst>
    <p:sldId xmlns:r="http://schemas.openxmlformats.org/officeDocument/2006/relationships" id="256" r:id="R365baa3bcdc04f72"/>
    <p:sldId xmlns:r="http://schemas.openxmlformats.org/officeDocument/2006/relationships" id="257" r:id="Re3a8303cb21b4303"/>
    <p:sldId xmlns:r="http://schemas.openxmlformats.org/officeDocument/2006/relationships" id="258" r:id="Ra2ea68d3083440cd"/>
    <p:sldId xmlns:r="http://schemas.openxmlformats.org/officeDocument/2006/relationships" id="259" r:id="Rfb54f8d2d0c848a3"/>
    <p:sldId xmlns:r="http://schemas.openxmlformats.org/officeDocument/2006/relationships" id="260" r:id="R5220ad6352b146d2"/>
    <p:sldId xmlns:r="http://schemas.openxmlformats.org/officeDocument/2006/relationships" id="261" r:id="R91948e66e9c74ff5"/>
    <p:sldId xmlns:r="http://schemas.openxmlformats.org/officeDocument/2006/relationships" id="262" r:id="Rfc10a8e1f614422b"/>
    <p:sldId xmlns:r="http://schemas.openxmlformats.org/officeDocument/2006/relationships" id="263" r:id="R98e7ebfb81104f7c"/>
    <p:sldId xmlns:r="http://schemas.openxmlformats.org/officeDocument/2006/relationships" id="264" r:id="R6efaa515e0f34b22"/>
    <p:sldId xmlns:r="http://schemas.openxmlformats.org/officeDocument/2006/relationships" id="265" r:id="R150411963c7d4b8c"/>
    <p:sldId xmlns:r="http://schemas.openxmlformats.org/officeDocument/2006/relationships" id="266" r:id="R52767ac9d0fb4a7c"/>
    <p:sldId xmlns:r="http://schemas.openxmlformats.org/officeDocument/2006/relationships" id="267" r:id="Rd7501c3038b44a91"/>
    <p:sldId xmlns:r="http://schemas.openxmlformats.org/officeDocument/2006/relationships" id="268" r:id="R2dd15ce6c4f44c35"/>
    <p:sldId xmlns:r="http://schemas.openxmlformats.org/officeDocument/2006/relationships" id="269" r:id="R459c3bd5e3184d08"/>
    <p:sldId xmlns:r="http://schemas.openxmlformats.org/officeDocument/2006/relationships" id="270" r:id="R258d12e59b7b47da"/>
    <p:sldId xmlns:r="http://schemas.openxmlformats.org/officeDocument/2006/relationships" id="271" r:id="R1355c2b3f2984abb"/>
    <p:sldId xmlns:r="http://schemas.openxmlformats.org/officeDocument/2006/relationships" id="272" r:id="R7290b054fe3c4051"/>
    <p:sldId xmlns:r="http://schemas.openxmlformats.org/officeDocument/2006/relationships" id="273" r:id="Rc289693943714383"/>
    <p:sldId xmlns:r="http://schemas.openxmlformats.org/officeDocument/2006/relationships" id="274" r:id="R4756714322af4fb0"/>
    <p:sldId xmlns:r="http://schemas.openxmlformats.org/officeDocument/2006/relationships" id="275" r:id="Rb2c91f5dba9343c4"/>
    <p:sldId xmlns:r="http://schemas.openxmlformats.org/officeDocument/2006/relationships" id="276" r:id="Rce30f9326309444f"/>
    <p:sldId xmlns:r="http://schemas.openxmlformats.org/officeDocument/2006/relationships" id="277" r:id="R076fd4b6f7914ae2"/>
    <p:sldId xmlns:r="http://schemas.openxmlformats.org/officeDocument/2006/relationships" id="278" r:id="R68ddae90c5454819"/>
    <p:sldId xmlns:r="http://schemas.openxmlformats.org/officeDocument/2006/relationships" id="279" r:id="Rc40385e48cec4acc"/>
    <p:sldId xmlns:r="http://schemas.openxmlformats.org/officeDocument/2006/relationships" id="280" r:id="R21c06ece7cce4a8e"/>
    <p:sldId xmlns:r="http://schemas.openxmlformats.org/officeDocument/2006/relationships" id="281" r:id="R1736a1c1f56a4c02"/>
    <p:sldId xmlns:r="http://schemas.openxmlformats.org/officeDocument/2006/relationships" id="282" r:id="R4d8a97bbaa9e42ea"/>
    <p:sldId xmlns:r="http://schemas.openxmlformats.org/officeDocument/2006/relationships" id="283" r:id="Rc3e4a16d1339427a"/>
    <p:sldId xmlns:r="http://schemas.openxmlformats.org/officeDocument/2006/relationships" id="284" r:id="R88adc3dc561a45b7"/>
    <p:sldId xmlns:r="http://schemas.openxmlformats.org/officeDocument/2006/relationships" id="285" r:id="R65dc0e8bb4074a03"/>
    <p:sldId xmlns:r="http://schemas.openxmlformats.org/officeDocument/2006/relationships" id="286" r:id="R74e3b116b660477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48013cc613747c9" /><Relationship Type="http://schemas.openxmlformats.org/officeDocument/2006/relationships/slideMaster" Target="/ppt/slideMasters/slideMaster1.xml" Id="Rf6bad01b07f64403" /><Relationship Type="http://schemas.openxmlformats.org/officeDocument/2006/relationships/notesMaster" Target="/ppt/notesMasters/notesMaster1.xml" Id="R67f9dd11e72e4b79" /><Relationship Type="http://schemas.openxmlformats.org/officeDocument/2006/relationships/presProps" Target="/ppt/presProps.xml" Id="R8791c08a9b2348f2" /><Relationship Type="http://schemas.openxmlformats.org/officeDocument/2006/relationships/tableStyles" Target="/ppt/tableStyles.xml" Id="R7841c727a623420d" /><Relationship Type="http://schemas.openxmlformats.org/officeDocument/2006/relationships/slide" Target="/ppt/slides/slide1.xml" Id="R365baa3bcdc04f72" /><Relationship Type="http://schemas.openxmlformats.org/officeDocument/2006/relationships/slide" Target="/ppt/slides/slide2.xml" Id="Re3a8303cb21b4303" /><Relationship Type="http://schemas.openxmlformats.org/officeDocument/2006/relationships/slide" Target="/ppt/slides/slide3.xml" Id="Ra2ea68d3083440cd" /><Relationship Type="http://schemas.openxmlformats.org/officeDocument/2006/relationships/slide" Target="/ppt/slides/slide4.xml" Id="Rfb54f8d2d0c848a3" /><Relationship Type="http://schemas.openxmlformats.org/officeDocument/2006/relationships/slide" Target="/ppt/slides/slide5.xml" Id="R5220ad6352b146d2" /><Relationship Type="http://schemas.openxmlformats.org/officeDocument/2006/relationships/slide" Target="/ppt/slides/slide6.xml" Id="R91948e66e9c74ff5" /><Relationship Type="http://schemas.openxmlformats.org/officeDocument/2006/relationships/slide" Target="/ppt/slides/slide7.xml" Id="Rfc10a8e1f614422b" /><Relationship Type="http://schemas.openxmlformats.org/officeDocument/2006/relationships/slide" Target="/ppt/slides/slide8.xml" Id="R98e7ebfb81104f7c" /><Relationship Type="http://schemas.openxmlformats.org/officeDocument/2006/relationships/slide" Target="/ppt/slides/slide9.xml" Id="R6efaa515e0f34b22" /><Relationship Type="http://schemas.openxmlformats.org/officeDocument/2006/relationships/slide" Target="/ppt/slides/slide10.xml" Id="R150411963c7d4b8c" /><Relationship Type="http://schemas.openxmlformats.org/officeDocument/2006/relationships/slide" Target="/ppt/slides/slide11.xml" Id="R52767ac9d0fb4a7c" /><Relationship Type="http://schemas.openxmlformats.org/officeDocument/2006/relationships/slide" Target="/ppt/slides/slide12.xml" Id="Rd7501c3038b44a91" /><Relationship Type="http://schemas.openxmlformats.org/officeDocument/2006/relationships/slide" Target="/ppt/slides/slide13.xml" Id="R2dd15ce6c4f44c35" /><Relationship Type="http://schemas.openxmlformats.org/officeDocument/2006/relationships/slide" Target="/ppt/slides/slide14.xml" Id="R459c3bd5e3184d08" /><Relationship Type="http://schemas.openxmlformats.org/officeDocument/2006/relationships/slide" Target="/ppt/slides/slide15.xml" Id="R258d12e59b7b47da" /><Relationship Type="http://schemas.openxmlformats.org/officeDocument/2006/relationships/slide" Target="/ppt/slides/slide16.xml" Id="R1355c2b3f2984abb" /><Relationship Type="http://schemas.openxmlformats.org/officeDocument/2006/relationships/slide" Target="/ppt/slides/slide17.xml" Id="R7290b054fe3c4051" /><Relationship Type="http://schemas.openxmlformats.org/officeDocument/2006/relationships/slide" Target="/ppt/slides/slide18.xml" Id="Rc289693943714383" /><Relationship Type="http://schemas.openxmlformats.org/officeDocument/2006/relationships/slide" Target="/ppt/slides/slide19.xml" Id="R4756714322af4fb0" /><Relationship Type="http://schemas.openxmlformats.org/officeDocument/2006/relationships/slide" Target="/ppt/slides/slide20.xml" Id="Rb2c91f5dba9343c4" /><Relationship Type="http://schemas.openxmlformats.org/officeDocument/2006/relationships/slide" Target="/ppt/slides/slide21.xml" Id="Rce30f9326309444f" /><Relationship Type="http://schemas.openxmlformats.org/officeDocument/2006/relationships/slide" Target="/ppt/slides/slide22.xml" Id="R076fd4b6f7914ae2" /><Relationship Type="http://schemas.openxmlformats.org/officeDocument/2006/relationships/slide" Target="/ppt/slides/slide23.xml" Id="R68ddae90c5454819" /><Relationship Type="http://schemas.openxmlformats.org/officeDocument/2006/relationships/slide" Target="/ppt/slides/slide24.xml" Id="Rc40385e48cec4acc" /><Relationship Type="http://schemas.openxmlformats.org/officeDocument/2006/relationships/slide" Target="/ppt/slides/slide25.xml" Id="R21c06ece7cce4a8e" /><Relationship Type="http://schemas.openxmlformats.org/officeDocument/2006/relationships/slide" Target="/ppt/slides/slide26.xml" Id="R1736a1c1f56a4c02" /><Relationship Type="http://schemas.openxmlformats.org/officeDocument/2006/relationships/slide" Target="/ppt/slides/slide27.xml" Id="R4d8a97bbaa9e42ea" /><Relationship Type="http://schemas.openxmlformats.org/officeDocument/2006/relationships/slide" Target="/ppt/slides/slide28.xml" Id="Rc3e4a16d1339427a" /><Relationship Type="http://schemas.openxmlformats.org/officeDocument/2006/relationships/slide" Target="/ppt/slides/slide29.xml" Id="R88adc3dc561a45b7" /><Relationship Type="http://schemas.openxmlformats.org/officeDocument/2006/relationships/slide" Target="/ppt/slides/slide30.xml" Id="R65dc0e8bb4074a03" /><Relationship Type="http://schemas.openxmlformats.org/officeDocument/2006/relationships/slide" Target="/ppt/slides/slide31.xml" Id="R74e3b116b660477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01bd8a10a854b8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4863d00d683467e" /><Relationship Type="http://schemas.openxmlformats.org/officeDocument/2006/relationships/notesMaster" Target="/ppt/notesMasters/notesMaster1.xml" Id="R07a86f38de6d42e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17045c9ea344982" /><Relationship Type="http://schemas.openxmlformats.org/officeDocument/2006/relationships/notesMaster" Target="/ppt/notesMasters/notesMaster1.xml" Id="R303f1dce822341f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2b4efb60ce343d2" /><Relationship Type="http://schemas.openxmlformats.org/officeDocument/2006/relationships/notesMaster" Target="/ppt/notesMasters/notesMaster1.xml" Id="Rfb3873effe204df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305f55350014b2c" /><Relationship Type="http://schemas.openxmlformats.org/officeDocument/2006/relationships/notesMaster" Target="/ppt/notesMasters/notesMaster1.xml" Id="R9b8ffe52af8b456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7def6a37ca54be5" /><Relationship Type="http://schemas.openxmlformats.org/officeDocument/2006/relationships/notesMaster" Target="/ppt/notesMasters/notesMaster1.xml" Id="R99978dc019a94e7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ec61fddc60a47ad" /><Relationship Type="http://schemas.openxmlformats.org/officeDocument/2006/relationships/notesMaster" Target="/ppt/notesMasters/notesMaster1.xml" Id="Re738a10e7696479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1103c1619d54983" /><Relationship Type="http://schemas.openxmlformats.org/officeDocument/2006/relationships/notesMaster" Target="/ppt/notesMasters/notesMaster1.xml" Id="Rbc509aced1354f1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d9ffd2478a64611" /><Relationship Type="http://schemas.openxmlformats.org/officeDocument/2006/relationships/notesMaster" Target="/ppt/notesMasters/notesMaster1.xml" Id="Rc2440f94e9304eb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271fc01fb844779" /><Relationship Type="http://schemas.openxmlformats.org/officeDocument/2006/relationships/notesMaster" Target="/ppt/notesMasters/notesMaster1.xml" Id="R764b53eb44e9482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844339b1c1a47b4" /><Relationship Type="http://schemas.openxmlformats.org/officeDocument/2006/relationships/notesMaster" Target="/ppt/notesMasters/notesMaster1.xml" Id="R664dab6b1e3d4f3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04771d1ba34452d" /><Relationship Type="http://schemas.openxmlformats.org/officeDocument/2006/relationships/notesMaster" Target="/ppt/notesMasters/notesMaster1.xml" Id="R9f038d1b05364ad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30a54c5263d45f4" /><Relationship Type="http://schemas.openxmlformats.org/officeDocument/2006/relationships/notesMaster" Target="/ppt/notesMasters/notesMaster1.xml" Id="Rb8c86f5d681f4e6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8671009e40343ee" /><Relationship Type="http://schemas.openxmlformats.org/officeDocument/2006/relationships/notesMaster" Target="/ppt/notesMasters/notesMaster1.xml" Id="R2439676bb3e74f1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5738b61626b4668" /><Relationship Type="http://schemas.openxmlformats.org/officeDocument/2006/relationships/notesMaster" Target="/ppt/notesMasters/notesMaster1.xml" Id="R1651fed1c2324b5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50c714345ab48c7" /><Relationship Type="http://schemas.openxmlformats.org/officeDocument/2006/relationships/notesMaster" Target="/ppt/notesMasters/notesMaster1.xml" Id="R9d62c630564343b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72fae9e11e2442b" /><Relationship Type="http://schemas.openxmlformats.org/officeDocument/2006/relationships/notesMaster" Target="/ppt/notesMasters/notesMaster1.xml" Id="R91d774f86c98486a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734011dc88c40fd" /><Relationship Type="http://schemas.openxmlformats.org/officeDocument/2006/relationships/notesMaster" Target="/ppt/notesMasters/notesMaster1.xml" Id="R03790569d2a84ad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1ed85e8b3214620" /><Relationship Type="http://schemas.openxmlformats.org/officeDocument/2006/relationships/notesMaster" Target="/ppt/notesMasters/notesMaster1.xml" Id="Rb4be31cd45ec4a3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480314c29e2544e5" /><Relationship Type="http://schemas.openxmlformats.org/officeDocument/2006/relationships/notesMaster" Target="/ppt/notesMasters/notesMaster1.xml" Id="Ra7b59c7c0e564914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09c24ab1d554f9d" /><Relationship Type="http://schemas.openxmlformats.org/officeDocument/2006/relationships/notesMaster" Target="/ppt/notesMasters/notesMaster1.xml" Id="R6b3f7628955b4cc9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181626be7734095" /><Relationship Type="http://schemas.openxmlformats.org/officeDocument/2006/relationships/notesMaster" Target="/ppt/notesMasters/notesMaster1.xml" Id="Re0815b36eb27469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ee7315465e4a45d9" /><Relationship Type="http://schemas.openxmlformats.org/officeDocument/2006/relationships/notesMaster" Target="/ppt/notesMasters/notesMaster1.xml" Id="Rfb9c23aad6664ef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51fc59c711ea4c07" /><Relationship Type="http://schemas.openxmlformats.org/officeDocument/2006/relationships/notesMaster" Target="/ppt/notesMasters/notesMaster1.xml" Id="R55ec4c361ad74765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c6c9a3842f4d4ad4" /><Relationship Type="http://schemas.openxmlformats.org/officeDocument/2006/relationships/notesMaster" Target="/ppt/notesMasters/notesMaster1.xml" Id="R2e8b744e96ee4849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b8b4f68aa6c449bb" /><Relationship Type="http://schemas.openxmlformats.org/officeDocument/2006/relationships/notesMaster" Target="/ppt/notesMasters/notesMaster1.xml" Id="Rb43912c3d4ec4bc1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ab0978b2ef554bda" /><Relationship Type="http://schemas.openxmlformats.org/officeDocument/2006/relationships/notesMaster" Target="/ppt/notesMasters/notesMaster1.xml" Id="R14783f309bce4268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c17b2f61faa24160" /><Relationship Type="http://schemas.openxmlformats.org/officeDocument/2006/relationships/notesMaster" Target="/ppt/notesMasters/notesMaster1.xml" Id="R8a6c7c2a21ed4dcd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8c4b06db83ac4531" /><Relationship Type="http://schemas.openxmlformats.org/officeDocument/2006/relationships/notesMaster" Target="/ppt/notesMasters/notesMaster1.xml" Id="Rc2674ba8ac724e73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d8bed40fde89446a" /><Relationship Type="http://schemas.openxmlformats.org/officeDocument/2006/relationships/notesMaster" Target="/ppt/notesMasters/notesMaster1.xml" Id="R7e156e4f90554826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445b827f19bb4b9e" /><Relationship Type="http://schemas.openxmlformats.org/officeDocument/2006/relationships/notesMaster" Target="/ppt/notesMasters/notesMaster1.xml" Id="R735510d445b645b7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55374a0598054e29" /><Relationship Type="http://schemas.openxmlformats.org/officeDocument/2006/relationships/notesMaster" Target="/ppt/notesMasters/notesMaster1.xml" Id="R31ac96ef3049495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a98bea889774e44" /><Relationship Type="http://schemas.openxmlformats.org/officeDocument/2006/relationships/image" Target="/ppt/media/image.png" Id="R863b59d239444ac2" /><Relationship Type="http://schemas.openxmlformats.org/officeDocument/2006/relationships/image" Target="/ppt/media/image2.png" Id="R15b87042ca194b89" /><Relationship Type="http://schemas.openxmlformats.org/officeDocument/2006/relationships/image" Target="/ppt/media/image.jpeg" Id="R49480e4eda58423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2de5fe1c2914c0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63b59d239444ac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5b87042ca194b8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9480e4eda58423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45a8cae7da24c9c" /><Relationship Type="http://schemas.openxmlformats.org/officeDocument/2006/relationships/slideLayout" Target="/ppt/slideLayouts/slideLayout1.xml" Id="Re6d051c6bb044457" /><Relationship Type="http://schemas.openxmlformats.org/officeDocument/2006/relationships/slideLayout" Target="/ppt/slideLayouts/slideLayout2.xml" Id="R3d5b32844e3b4f4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6d051c6bb044457"/>
    <p:sldLayoutId xmlns:r="http://schemas.openxmlformats.org/officeDocument/2006/relationships" id="2147483650" r:id="R3d5b32844e3b4f4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9ed0a77df4489d" /><Relationship Type="http://schemas.openxmlformats.org/officeDocument/2006/relationships/notesSlide" Target="/ppt/notesSlides/notesSlide1.xml" Id="R786994ac3668486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7255a470754081" /><Relationship Type="http://schemas.openxmlformats.org/officeDocument/2006/relationships/notesSlide" Target="/ppt/notesSlides/notesSlide2.xml" Id="Rf3d032a64b6b466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b99a96f2834cb4" /><Relationship Type="http://schemas.openxmlformats.org/officeDocument/2006/relationships/notesSlide" Target="/ppt/notesSlides/notesSlide3.xml" Id="R9b9ce4a7e6d345f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5fd1f04559497e" /><Relationship Type="http://schemas.openxmlformats.org/officeDocument/2006/relationships/notesSlide" Target="/ppt/notesSlides/notesSlide4.xml" Id="R17c63fca8cd142b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917dc6887a4a57" /><Relationship Type="http://schemas.openxmlformats.org/officeDocument/2006/relationships/notesSlide" Target="/ppt/notesSlides/notesSlide5.xml" Id="Rdb281ffb209d460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3a6d3e33fd44c9" /><Relationship Type="http://schemas.openxmlformats.org/officeDocument/2006/relationships/notesSlide" Target="/ppt/notesSlides/notesSlide6.xml" Id="Rbae47715e69c49e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9062d042134928" /><Relationship Type="http://schemas.openxmlformats.org/officeDocument/2006/relationships/notesSlide" Target="/ppt/notesSlides/notesSlide7.xml" Id="Rd3dfbaad43b74ef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5fb5c105554ca2" /><Relationship Type="http://schemas.openxmlformats.org/officeDocument/2006/relationships/notesSlide" Target="/ppt/notesSlides/notesSlide8.xml" Id="R280c9c0821c74fc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ee08ddfa4940f1" /><Relationship Type="http://schemas.openxmlformats.org/officeDocument/2006/relationships/notesSlide" Target="/ppt/notesSlides/notesSlide9.xml" Id="Re77d0d8eea7b4d9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85ee47ce064bb6" /><Relationship Type="http://schemas.openxmlformats.org/officeDocument/2006/relationships/notesSlide" Target="/ppt/notesSlides/notesSlide10.xml" Id="Rc17e777425ba435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6ebe4bc42a427c" /><Relationship Type="http://schemas.openxmlformats.org/officeDocument/2006/relationships/notesSlide" Target="/ppt/notesSlides/notesSlide11.xml" Id="R827a431524b1406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0b564ef48e4676" /><Relationship Type="http://schemas.openxmlformats.org/officeDocument/2006/relationships/notesSlide" Target="/ppt/notesSlides/notesSlide12.xml" Id="R772413720da34a2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8b91f370554ead" /><Relationship Type="http://schemas.openxmlformats.org/officeDocument/2006/relationships/notesSlide" Target="/ppt/notesSlides/notesSlide13.xml" Id="Rf90ef6d0d15848c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ba757845c14ed5" /><Relationship Type="http://schemas.openxmlformats.org/officeDocument/2006/relationships/notesSlide" Target="/ppt/notesSlides/notesSlide14.xml" Id="R846d577dee8f461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33b257c4764a30" /><Relationship Type="http://schemas.openxmlformats.org/officeDocument/2006/relationships/notesSlide" Target="/ppt/notesSlides/notesSlide15.xml" Id="R8a78d3efba1b42b8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30b680a6db4d3b" /><Relationship Type="http://schemas.openxmlformats.org/officeDocument/2006/relationships/notesSlide" Target="/ppt/notesSlides/notesSlide16.xml" Id="R17aaa53a922046d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4a15c20f8847dc" /><Relationship Type="http://schemas.openxmlformats.org/officeDocument/2006/relationships/notesSlide" Target="/ppt/notesSlides/notesSlide17.xml" Id="R5f6dc647fd1341a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7b071f998e4a49" /><Relationship Type="http://schemas.openxmlformats.org/officeDocument/2006/relationships/notesSlide" Target="/ppt/notesSlides/notesSlide18.xml" Id="R37af24b920854ea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0ecb55aeff462e" /><Relationship Type="http://schemas.openxmlformats.org/officeDocument/2006/relationships/notesSlide" Target="/ppt/notesSlides/notesSlide19.xml" Id="R4492ea146efd40a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a5f36cdb604c5b" /><Relationship Type="http://schemas.openxmlformats.org/officeDocument/2006/relationships/notesSlide" Target="/ppt/notesSlides/notesSlide20.xml" Id="R539720b8ff824e9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4b9d8008074311" /><Relationship Type="http://schemas.openxmlformats.org/officeDocument/2006/relationships/notesSlide" Target="/ppt/notesSlides/notesSlide21.xml" Id="Rbdb3a2994f024e8f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7af0cbfed04589" /><Relationship Type="http://schemas.openxmlformats.org/officeDocument/2006/relationships/notesSlide" Target="/ppt/notesSlides/notesSlide22.xml" Id="R225866d4d9464394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a84182adb84f24" /><Relationship Type="http://schemas.openxmlformats.org/officeDocument/2006/relationships/notesSlide" Target="/ppt/notesSlides/notesSlide23.xml" Id="Rce9540c2f5aa49c0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4f8134b7234736" /><Relationship Type="http://schemas.openxmlformats.org/officeDocument/2006/relationships/notesSlide" Target="/ppt/notesSlides/notesSlide24.xml" Id="R7d63f739c5fd40dc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c7070e86f54e43" /><Relationship Type="http://schemas.openxmlformats.org/officeDocument/2006/relationships/notesSlide" Target="/ppt/notesSlides/notesSlide25.xml" Id="R55d0f4e304b540db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32cb92d90643e5" /><Relationship Type="http://schemas.openxmlformats.org/officeDocument/2006/relationships/notesSlide" Target="/ppt/notesSlides/notesSlide26.xml" Id="R1cec95e87dd5428a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7a596aaa4848aa" /><Relationship Type="http://schemas.openxmlformats.org/officeDocument/2006/relationships/notesSlide" Target="/ppt/notesSlides/notesSlide27.xml" Id="R73714666b0ba4e1e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e92ad8cbe6402a" /><Relationship Type="http://schemas.openxmlformats.org/officeDocument/2006/relationships/notesSlide" Target="/ppt/notesSlides/notesSlide28.xml" Id="R55b0e372ca3e4149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70d499e99d4f49" /><Relationship Type="http://schemas.openxmlformats.org/officeDocument/2006/relationships/notesSlide" Target="/ppt/notesSlides/notesSlide29.xml" Id="R72285fa3e4fb4e6f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d7c1f73d554f96" /><Relationship Type="http://schemas.openxmlformats.org/officeDocument/2006/relationships/notesSlide" Target="/ppt/notesSlides/notesSlide30.xml" Id="R0a2e3ceac8794596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419b6870af4649" /><Relationship Type="http://schemas.openxmlformats.org/officeDocument/2006/relationships/notesSlide" Target="/ppt/notesSlides/notesSlide31.xml" Id="R0ab2a7ac34f34a2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箴言第20章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20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20:1  |  Proverbs 20:1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酒能使人褻慢，濃酒使人喧嚷； 凡因酒錯誤的，就無智慧。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Wine is a mocker, strong drink is raging: and whosoever is deceived thereby is not wise.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20:2  |  Proverbs 20:2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王的威嚇如同獅子吼叫； 惹動他怒的，是自害己命。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fear of a king is as the roaring of a lion: whoso provoketh him to anger sinneth against his own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20:3  |  Proverbs 20:3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遠離紛爭是人的尊榮； 愚妄人都愛爭鬧。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an honour for a man to cease from strife: but every fool will be meddling.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20:4  |  Proverbs 20:4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懶惰人因冬寒不肯耕種， 到收割的時候，他必討飯而無所得。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sluggard will not plow by reason of the cold; therefore shall he beg in harvest, and have nothing.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20:5  |  Proverbs 20:5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人心懷藏謀略，好像深水， 惟明哲人才能汲引出來。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Counsel in the heart of man is like deep water; but a man of understanding will draw it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20:6  |  Proverbs 20:6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人多述說自己的仁慈， 但忠信人誰能遇着呢？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Most men will proclaim every one his own goodness: but a faithful man who can find?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20:7  |  Proverbs 20:7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行為純正的義人， 他的子孫是有福的！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just man walketh in his integrity: his children are blessed after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20:8  |  Proverbs 20:8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王坐在審判的位上， 以眼目驅散諸惡。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king that sitteth in the throne of judgment scattereth away all evil with his eyes.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20:9  |  Proverbs 20:9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誰能說，我潔淨了我的心， 我脫淨了我的罪？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can say, I have made my heart clean, I am pure from my sin?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20:10  |  Proverbs 20:10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兩樣的法碼，兩樣的升斗， 都為耶和華所憎惡。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Divers weights, and divers measures, both of them are alike abomination to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20:11  |  Proverbs 20:11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孩童的動作是清潔，是正直， 都顯明他的本性。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a child is known by his doings, whether his work be pure, and whether it be right.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20:12  |  Proverbs 20:12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能聽的耳，能看的眼， 都是耶和華所造的。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hearing ear, and the seeing eye, the LORD hath made even both of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20:13  |  Proverbs 20:13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不要貪睡，免致貧窮； 眼要睜開，你就吃飽。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Love not sleep, lest thou come to poverty; open thine eyes, and thou shalt be satisfied with bread.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20:14  |  Proverbs 20:14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買物的說：不好，不好； 及至[買]去，他便自誇。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naught, it is naught, saith the buyer: but when he is gone his way, then he boasteth.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20:15  |  Proverbs 20:15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有金子和許多珍珠， 惟有知識的嘴乃為貴重的珍寶。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gold, and a multitude of rubies: but the lips of knowledge are a precious jewel.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20:16  |  Proverbs 20:16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誰為生人作保，就拿誰的衣服； 誰為外人[作保]，誰就要承當。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Take his garment that is surety for a stranger: and take a pledge of him for a strange woman.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20:17  |  Proverbs 20:17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以虛謊而得的食物，人覺甘甜； 但後來，他的口必充滿塵沙。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Bread of deceit is sweet to a man; but afterwards his mouth shall be filled with gravel.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20:18  |  Proverbs 20:18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計謀都憑籌算立定； 打仗要憑智謀。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Every purpose is established by counsel: and with good advice make war.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20:19  |  Proverbs 20:19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往來傳舌的，洩漏密事； 大張嘴的，不可與他結交。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goeth about as a talebearer revealeth secrets: therefore meddle not with him that flattereth with his lips.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20:20  |  Proverbs 20:20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咒罵父母的，他的燈必滅， 變為漆黑的黑暗。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curseth his father or his mother, his lamp shall be put out in obscure darkness.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20:21  |  Proverbs 20:21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起初速得的產業， 終久卻不為福。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 inheritance may be gotten hastily at the beginning; but the end thereof shall not be blessed.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20:22  |  Proverbs 20:22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你不要說，我要以惡報惡； 要等候耶和華，他必拯救你。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 not thou, I will recompense evil; but wait on the LORD, and he shall save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20:23  |  Proverbs 20:23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兩樣的法碼為耶和華所憎惡； 詭詐的天平也為不善。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Divers weights are an abomination unto the LORD; and a false balance is not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20:24  |  Proverbs 20:24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人的腳步為耶和華所定； 人豈能明白自己的路呢？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Man’s goings are of the LORD; how can a man then understand his own way?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20:25  |  Proverbs 20:25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人冒失說，[這是]聖物， 許願之後才查問，就是自陷網羅。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a snare to the man who devoureth that which is holy, and after vows to make enquiry.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20:26  |  Proverbs 20:26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智慧的王簸散惡人， 用碌碡滾軋他們。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wise king scattereth the wicked, and bringeth the wheel over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20:27  |  Proverbs 20:27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人的靈是耶和華的燈， 鑒察人的心腹。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spirit of man is the candle of the LORD, searching all the inward parts of the belly.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20:28  |  Proverbs 20:28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王因仁慈和誠實得以保全他的國位， 也因仁慈立穩。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Mercy and truth preserve the king: and his throne is upholden by mercy.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20:29  |  Proverbs 20:29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強壯乃少年人的榮耀； 白髮為老年人的尊榮。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glory of young men is their strength: and the beauty of old men is the gray head.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20:30  |  Proverbs 20:30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鞭傷除淨人的罪惡； 責打[能入]人的心腹。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blueness of a wound cleanseth away evil: so do stripes the inward parts of the belly.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2026-08-26T10:34:37.0140000Z</dcterms:created>
  <dcterms:modified xsi:type="dcterms:W3CDTF">2026-08-26T10:34:37.0140000Z</dcterms:modified>
</coreProperties>
</file>