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2983df1143a49a6" /><Relationship Type="http://schemas.openxmlformats.org/officeDocument/2006/relationships/extended-properties" Target="/docProps/app.xml" Id="R401beccf54d44b77" /><Relationship Type="http://schemas.openxmlformats.org/officeDocument/2006/relationships/officeDocument" Target="/ppt/presentation.xml" Id="R6ac3bbc3f7bc4c3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90723dc4d124160"/>
  </p:sldMasterIdLst>
  <p:notesMasterIdLst>
    <p:notesMasterId xmlns:r="http://schemas.openxmlformats.org/officeDocument/2006/relationships" r:id="Rb9db0e85f4e64b49"/>
  </p:notesMasterIdLst>
  <p:sldIdLst>
    <p:sldId xmlns:r="http://schemas.openxmlformats.org/officeDocument/2006/relationships" id="256" r:id="R2e1bb3c9fd9e4a28"/>
    <p:sldId xmlns:r="http://schemas.openxmlformats.org/officeDocument/2006/relationships" id="257" r:id="Rd4adeda94f2c4d65"/>
    <p:sldId xmlns:r="http://schemas.openxmlformats.org/officeDocument/2006/relationships" id="258" r:id="R6f062d6620004f28"/>
    <p:sldId xmlns:r="http://schemas.openxmlformats.org/officeDocument/2006/relationships" id="259" r:id="R961c98b3c02c4c76"/>
    <p:sldId xmlns:r="http://schemas.openxmlformats.org/officeDocument/2006/relationships" id="260" r:id="Rf2fd33693f8e4e50"/>
    <p:sldId xmlns:r="http://schemas.openxmlformats.org/officeDocument/2006/relationships" id="261" r:id="Rcf7ad354cbd5472b"/>
    <p:sldId xmlns:r="http://schemas.openxmlformats.org/officeDocument/2006/relationships" id="262" r:id="R63427c407aa94cd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e27e293eaec4f8c" /><Relationship Type="http://schemas.openxmlformats.org/officeDocument/2006/relationships/slideMaster" Target="/ppt/slideMasters/slideMaster1.xml" Id="Re90723dc4d124160" /><Relationship Type="http://schemas.openxmlformats.org/officeDocument/2006/relationships/notesMaster" Target="/ppt/notesMasters/notesMaster1.xml" Id="Rb9db0e85f4e64b49" /><Relationship Type="http://schemas.openxmlformats.org/officeDocument/2006/relationships/presProps" Target="/ppt/presProps.xml" Id="Rc8369c48c9c94f8d" /><Relationship Type="http://schemas.openxmlformats.org/officeDocument/2006/relationships/tableStyles" Target="/ppt/tableStyles.xml" Id="Ra01ae05b8fb546d5" /><Relationship Type="http://schemas.openxmlformats.org/officeDocument/2006/relationships/slide" Target="/ppt/slides/slide1.xml" Id="R2e1bb3c9fd9e4a28" /><Relationship Type="http://schemas.openxmlformats.org/officeDocument/2006/relationships/slide" Target="/ppt/slides/slide2.xml" Id="Rd4adeda94f2c4d65" /><Relationship Type="http://schemas.openxmlformats.org/officeDocument/2006/relationships/slide" Target="/ppt/slides/slide3.xml" Id="R6f062d6620004f28" /><Relationship Type="http://schemas.openxmlformats.org/officeDocument/2006/relationships/slide" Target="/ppt/slides/slide4.xml" Id="R961c98b3c02c4c76" /><Relationship Type="http://schemas.openxmlformats.org/officeDocument/2006/relationships/slide" Target="/ppt/slides/slide5.xml" Id="Rf2fd33693f8e4e50" /><Relationship Type="http://schemas.openxmlformats.org/officeDocument/2006/relationships/slide" Target="/ppt/slides/slide6.xml" Id="Rcf7ad354cbd5472b" /><Relationship Type="http://schemas.openxmlformats.org/officeDocument/2006/relationships/slide" Target="/ppt/slides/slide7.xml" Id="R63427c407aa94cd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e665dbfbd9f44f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81061a767e74a7c" /><Relationship Type="http://schemas.openxmlformats.org/officeDocument/2006/relationships/notesMaster" Target="/ppt/notesMasters/notesMaster1.xml" Id="Rf7c7bcd48fd3456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4c3e3b5c3de46d7" /><Relationship Type="http://schemas.openxmlformats.org/officeDocument/2006/relationships/notesMaster" Target="/ppt/notesMasters/notesMaster1.xml" Id="Ree4ed5d09abe473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ecc759dbd084602" /><Relationship Type="http://schemas.openxmlformats.org/officeDocument/2006/relationships/notesMaster" Target="/ppt/notesMasters/notesMaster1.xml" Id="Ra80200ffb7a4498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0103aa3b0dd4e4e" /><Relationship Type="http://schemas.openxmlformats.org/officeDocument/2006/relationships/notesMaster" Target="/ppt/notesMasters/notesMaster1.xml" Id="R4e18bed85533469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3ffd12444ea43d8" /><Relationship Type="http://schemas.openxmlformats.org/officeDocument/2006/relationships/notesMaster" Target="/ppt/notesMasters/notesMaster1.xml" Id="R49914040d99446d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61f12b01c674629" /><Relationship Type="http://schemas.openxmlformats.org/officeDocument/2006/relationships/notesMaster" Target="/ppt/notesMasters/notesMaster1.xml" Id="R2a32ca2b23ac46d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7e181c05bba412b" /><Relationship Type="http://schemas.openxmlformats.org/officeDocument/2006/relationships/notesMaster" Target="/ppt/notesMasters/notesMaster1.xml" Id="R93ed16fb59b14fa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009288b446349cf" /><Relationship Type="http://schemas.openxmlformats.org/officeDocument/2006/relationships/image" Target="/ppt/media/image.png" Id="R0805e1c2af214e2d" /><Relationship Type="http://schemas.openxmlformats.org/officeDocument/2006/relationships/image" Target="/ppt/media/image2.png" Id="R69f5f2e3a4ca42eb" /><Relationship Type="http://schemas.openxmlformats.org/officeDocument/2006/relationships/image" Target="/ppt/media/image.jpeg" Id="R2a2657f11c3c471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1fbef52130444e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805e1c2af214e2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9f5f2e3a4ca42e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a2657f11c3c471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dc0a77386e34237" /><Relationship Type="http://schemas.openxmlformats.org/officeDocument/2006/relationships/slideLayout" Target="/ppt/slideLayouts/slideLayout1.xml" Id="R761b1533444e40b1" /><Relationship Type="http://schemas.openxmlformats.org/officeDocument/2006/relationships/slideLayout" Target="/ppt/slideLayouts/slideLayout2.xml" Id="Ra2df2bbba0894d9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61b1533444e40b1"/>
    <p:sldLayoutId xmlns:r="http://schemas.openxmlformats.org/officeDocument/2006/relationships" id="2147483650" r:id="Ra2df2bbba0894d9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74e99c7b734fe7" /><Relationship Type="http://schemas.openxmlformats.org/officeDocument/2006/relationships/notesSlide" Target="/ppt/notesSlides/notesSlide1.xml" Id="R3281936df16d4bb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f5fb27a63f4c98" /><Relationship Type="http://schemas.openxmlformats.org/officeDocument/2006/relationships/notesSlide" Target="/ppt/notesSlides/notesSlide2.xml" Id="R8df815689fd24c3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2ad348ba664559" /><Relationship Type="http://schemas.openxmlformats.org/officeDocument/2006/relationships/notesSlide" Target="/ppt/notesSlides/notesSlide3.xml" Id="R239da773acf14f2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dee86149534d13" /><Relationship Type="http://schemas.openxmlformats.org/officeDocument/2006/relationships/notesSlide" Target="/ppt/notesSlides/notesSlide4.xml" Id="Ref4670375b0a404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325fd58f2040d0" /><Relationship Type="http://schemas.openxmlformats.org/officeDocument/2006/relationships/notesSlide" Target="/ppt/notesSlides/notesSlide5.xml" Id="R0c20442690a54df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33d183db33457b" /><Relationship Type="http://schemas.openxmlformats.org/officeDocument/2006/relationships/notesSlide" Target="/ppt/notesSlides/notesSlide6.xml" Id="R2548ea8f1cce4da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3deecd879a4064" /><Relationship Type="http://schemas.openxmlformats.org/officeDocument/2006/relationships/notesSlide" Target="/ppt/notesSlides/notesSlide7.xml" Id="R3dd23510cafd482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詩篇第23章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23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23:1  |  Psalms 23:1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耶和華是我的牧者， 我必不致缺乏。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The LORD is my shepherd; I shall not want.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23:2  |  Psalms 23:2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他使我躺臥在青草地上， 領我在可安歇的水邊。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maketh me to lie down in green pastures: he leadeth me beside the still waters.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23:3  |  Psalms 23:3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他使我的靈魂甦醒， 為自己的名引導我走義路。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restoreth my soul: he leadeth me in the paths of righteousness for his name’s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23:4  |  Psalms 23:4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我雖然行過死蔭的[幽]谷， 也不怕遭害， 因為你與我同在； 你的杖，你的竿，都安慰我。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though I walk through the valley of the shadow of death, I will fear no evil: for thou art with me; thy rod and thy staff they comfort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23:5  |  Psalms 23:5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在我敵人面前，你為我擺設筵席； 你用油膏了我的頭，使我的[福]杯滿溢。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preparest a table before me in the presence of mine enemies: thou anointest my head with oil; my cup runneth over.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23:6  |  Psalms 23:6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我一生一世必有恩惠慈愛隨着我； 我且要住在耶和華的殿中，直到永遠。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goodness and mercy shall follow me all the days of my life: and I will dwell in the house of the LORD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2026-08-26T10:28:59.1170000Z</dcterms:created>
  <dcterms:modified xsi:type="dcterms:W3CDTF">2026-08-26T10:28:59.1170000Z</dcterms:modified>
</coreProperties>
</file>