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6486faca0c4e437f" /><Relationship Type="http://schemas.openxmlformats.org/officeDocument/2006/relationships/extended-properties" Target="/docProps/app.xml" Id="Rb93c204886734efd" /><Relationship Type="http://schemas.openxmlformats.org/officeDocument/2006/relationships/officeDocument" Target="/ppt/presentation.xml" Id="R9db7ee3fa4b94fc4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9e15ebe8397349c4"/>
  </p:sldMasterIdLst>
  <p:notesMasterIdLst>
    <p:notesMasterId xmlns:r="http://schemas.openxmlformats.org/officeDocument/2006/relationships" r:id="R517169c5b2dd44d2"/>
  </p:notesMasterIdLst>
  <p:sldIdLst>
    <p:sldId xmlns:r="http://schemas.openxmlformats.org/officeDocument/2006/relationships" id="256" r:id="R815d45eb008f4728"/>
    <p:sldId xmlns:r="http://schemas.openxmlformats.org/officeDocument/2006/relationships" id="257" r:id="R30979fe6592e4b85"/>
    <p:sldId xmlns:r="http://schemas.openxmlformats.org/officeDocument/2006/relationships" id="258" r:id="R5ad98fccd68e400d"/>
    <p:sldId xmlns:r="http://schemas.openxmlformats.org/officeDocument/2006/relationships" id="259" r:id="R2c7df3fcbc9c41ce"/>
    <p:sldId xmlns:r="http://schemas.openxmlformats.org/officeDocument/2006/relationships" id="260" r:id="R4e93e6b27eea4da9"/>
    <p:sldId xmlns:r="http://schemas.openxmlformats.org/officeDocument/2006/relationships" id="261" r:id="R05a731506bd54c19"/>
    <p:sldId xmlns:r="http://schemas.openxmlformats.org/officeDocument/2006/relationships" id="262" r:id="R45625dc54bb94438"/>
    <p:sldId xmlns:r="http://schemas.openxmlformats.org/officeDocument/2006/relationships" id="263" r:id="R280388af1d8b44bc"/>
    <p:sldId xmlns:r="http://schemas.openxmlformats.org/officeDocument/2006/relationships" id="264" r:id="R9ce00d63e7034c14"/>
    <p:sldId xmlns:r="http://schemas.openxmlformats.org/officeDocument/2006/relationships" id="265" r:id="R1698797614594c33"/>
    <p:sldId xmlns:r="http://schemas.openxmlformats.org/officeDocument/2006/relationships" id="266" r:id="R8afb348c12824ed4"/>
    <p:sldId xmlns:r="http://schemas.openxmlformats.org/officeDocument/2006/relationships" id="267" r:id="R4129b3adf07e487c"/>
    <p:sldId xmlns:r="http://schemas.openxmlformats.org/officeDocument/2006/relationships" id="268" r:id="Ra3cdd726110542dd"/>
    <p:sldId xmlns:r="http://schemas.openxmlformats.org/officeDocument/2006/relationships" id="269" r:id="Rd9733d16a98e4f4e"/>
    <p:sldId xmlns:r="http://schemas.openxmlformats.org/officeDocument/2006/relationships" id="270" r:id="R20baa32379554b9f"/>
    <p:sldId xmlns:r="http://schemas.openxmlformats.org/officeDocument/2006/relationships" id="271" r:id="Rfce12769cc3c468f"/>
    <p:sldId xmlns:r="http://schemas.openxmlformats.org/officeDocument/2006/relationships" id="272" r:id="R5363c4f50ef04d58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0c70ca2b00904ca9" /><Relationship Type="http://schemas.openxmlformats.org/officeDocument/2006/relationships/slideMaster" Target="/ppt/slideMasters/slideMaster1.xml" Id="R9e15ebe8397349c4" /><Relationship Type="http://schemas.openxmlformats.org/officeDocument/2006/relationships/notesMaster" Target="/ppt/notesMasters/notesMaster1.xml" Id="R517169c5b2dd44d2" /><Relationship Type="http://schemas.openxmlformats.org/officeDocument/2006/relationships/presProps" Target="/ppt/presProps.xml" Id="Rdff7098da1b8403e" /><Relationship Type="http://schemas.openxmlformats.org/officeDocument/2006/relationships/tableStyles" Target="/ppt/tableStyles.xml" Id="R867418c71f5747d3" /><Relationship Type="http://schemas.openxmlformats.org/officeDocument/2006/relationships/slide" Target="/ppt/slides/slide1.xml" Id="R815d45eb008f4728" /><Relationship Type="http://schemas.openxmlformats.org/officeDocument/2006/relationships/slide" Target="/ppt/slides/slide2.xml" Id="R30979fe6592e4b85" /><Relationship Type="http://schemas.openxmlformats.org/officeDocument/2006/relationships/slide" Target="/ppt/slides/slide3.xml" Id="R5ad98fccd68e400d" /><Relationship Type="http://schemas.openxmlformats.org/officeDocument/2006/relationships/slide" Target="/ppt/slides/slide4.xml" Id="R2c7df3fcbc9c41ce" /><Relationship Type="http://schemas.openxmlformats.org/officeDocument/2006/relationships/slide" Target="/ppt/slides/slide5.xml" Id="R4e93e6b27eea4da9" /><Relationship Type="http://schemas.openxmlformats.org/officeDocument/2006/relationships/slide" Target="/ppt/slides/slide6.xml" Id="R05a731506bd54c19" /><Relationship Type="http://schemas.openxmlformats.org/officeDocument/2006/relationships/slide" Target="/ppt/slides/slide7.xml" Id="R45625dc54bb94438" /><Relationship Type="http://schemas.openxmlformats.org/officeDocument/2006/relationships/slide" Target="/ppt/slides/slide8.xml" Id="R280388af1d8b44bc" /><Relationship Type="http://schemas.openxmlformats.org/officeDocument/2006/relationships/slide" Target="/ppt/slides/slide9.xml" Id="R9ce00d63e7034c14" /><Relationship Type="http://schemas.openxmlformats.org/officeDocument/2006/relationships/slide" Target="/ppt/slides/slide10.xml" Id="R1698797614594c33" /><Relationship Type="http://schemas.openxmlformats.org/officeDocument/2006/relationships/slide" Target="/ppt/slides/slide11.xml" Id="R8afb348c12824ed4" /><Relationship Type="http://schemas.openxmlformats.org/officeDocument/2006/relationships/slide" Target="/ppt/slides/slide12.xml" Id="R4129b3adf07e487c" /><Relationship Type="http://schemas.openxmlformats.org/officeDocument/2006/relationships/slide" Target="/ppt/slides/slide13.xml" Id="Ra3cdd726110542dd" /><Relationship Type="http://schemas.openxmlformats.org/officeDocument/2006/relationships/slide" Target="/ppt/slides/slide14.xml" Id="Rd9733d16a98e4f4e" /><Relationship Type="http://schemas.openxmlformats.org/officeDocument/2006/relationships/slide" Target="/ppt/slides/slide15.xml" Id="R20baa32379554b9f" /><Relationship Type="http://schemas.openxmlformats.org/officeDocument/2006/relationships/slide" Target="/ppt/slides/slide16.xml" Id="Rfce12769cc3c468f" /><Relationship Type="http://schemas.openxmlformats.org/officeDocument/2006/relationships/slide" Target="/ppt/slides/slide17.xml" Id="R5363c4f50ef04d58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e16c1706617a4b93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a093dd84ea324e4c" /><Relationship Type="http://schemas.openxmlformats.org/officeDocument/2006/relationships/notesMaster" Target="/ppt/notesMasters/notesMaster1.xml" Id="Rbec43a3b5df94e19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a90f0ec2eed34da4" /><Relationship Type="http://schemas.openxmlformats.org/officeDocument/2006/relationships/notesMaster" Target="/ppt/notesMasters/notesMaster1.xml" Id="R2aa9022632a04646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e8444aa501f94f52" /><Relationship Type="http://schemas.openxmlformats.org/officeDocument/2006/relationships/notesMaster" Target="/ppt/notesMasters/notesMaster1.xml" Id="R9c026b3a47054548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750906608a69424b" /><Relationship Type="http://schemas.openxmlformats.org/officeDocument/2006/relationships/notesMaster" Target="/ppt/notesMasters/notesMaster1.xml" Id="R3dd71226eebf444c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d3989228c0d24d3c" /><Relationship Type="http://schemas.openxmlformats.org/officeDocument/2006/relationships/notesMaster" Target="/ppt/notesMasters/notesMaster1.xml" Id="Ra865337c1d514da3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175844b6cb464a33" /><Relationship Type="http://schemas.openxmlformats.org/officeDocument/2006/relationships/notesMaster" Target="/ppt/notesMasters/notesMaster1.xml" Id="Rf9d8be9f6654430a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77038701088e47ab" /><Relationship Type="http://schemas.openxmlformats.org/officeDocument/2006/relationships/notesMaster" Target="/ppt/notesMasters/notesMaster1.xml" Id="Rd13a05559a9b4abf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930d91f0551a42ca" /><Relationship Type="http://schemas.openxmlformats.org/officeDocument/2006/relationships/notesMaster" Target="/ppt/notesMasters/notesMaster1.xml" Id="R83a8ce4534c54033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f19604c56c21455d" /><Relationship Type="http://schemas.openxmlformats.org/officeDocument/2006/relationships/notesMaster" Target="/ppt/notesMasters/notesMaster1.xml" Id="Rc7951ad9c2ca4336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17b55bd93a144966" /><Relationship Type="http://schemas.openxmlformats.org/officeDocument/2006/relationships/notesMaster" Target="/ppt/notesMasters/notesMaster1.xml" Id="R69cd284a10d740d9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740f890f1b7a4cee" /><Relationship Type="http://schemas.openxmlformats.org/officeDocument/2006/relationships/notesMaster" Target="/ppt/notesMasters/notesMaster1.xml" Id="R4d5808b39ae44d98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1984550e809d4758" /><Relationship Type="http://schemas.openxmlformats.org/officeDocument/2006/relationships/notesMaster" Target="/ppt/notesMasters/notesMaster1.xml" Id="Rbd36cd02fbdd48eb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4dd2800c874f41b8" /><Relationship Type="http://schemas.openxmlformats.org/officeDocument/2006/relationships/notesMaster" Target="/ppt/notesMasters/notesMaster1.xml" Id="Rc73a14b4353b417c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949d0281e1124e5e" /><Relationship Type="http://schemas.openxmlformats.org/officeDocument/2006/relationships/notesMaster" Target="/ppt/notesMasters/notesMaster1.xml" Id="R23b4889b81414863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7402550f296948c1" /><Relationship Type="http://schemas.openxmlformats.org/officeDocument/2006/relationships/notesMaster" Target="/ppt/notesMasters/notesMaster1.xml" Id="R8523848cc0a94dc8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44779bb1438f42c0" /><Relationship Type="http://schemas.openxmlformats.org/officeDocument/2006/relationships/notesMaster" Target="/ppt/notesMasters/notesMaster1.xml" Id="R61a942e2937d4c1d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e59f9f43b0da4d42" /><Relationship Type="http://schemas.openxmlformats.org/officeDocument/2006/relationships/notesMaster" Target="/ppt/notesMasters/notesMaster1.xml" Id="Raff636341ccc4a20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3e70c2fc0584e80" /><Relationship Type="http://schemas.openxmlformats.org/officeDocument/2006/relationships/image" Target="/ppt/media/image.png" Id="Rb4936af1f6a24d37" /><Relationship Type="http://schemas.openxmlformats.org/officeDocument/2006/relationships/image" Target="/ppt/media/image2.png" Id="R0d9cb0dc24a2495e" /><Relationship Type="http://schemas.openxmlformats.org/officeDocument/2006/relationships/image" Target="/ppt/media/image.jpeg" Id="Rdcf13892607a4789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b8520d3fbae4182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b4936af1f6a24d37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0d9cb0dc24a2495e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cf13892607a4789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67cf8f360dd4ffc" /><Relationship Type="http://schemas.openxmlformats.org/officeDocument/2006/relationships/slideLayout" Target="/ppt/slideLayouts/slideLayout1.xml" Id="R17eeb0aaf10e4966" /><Relationship Type="http://schemas.openxmlformats.org/officeDocument/2006/relationships/slideLayout" Target="/ppt/slideLayouts/slideLayout2.xml" Id="Ra9ffc898b6a24cb1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17eeb0aaf10e4966"/>
    <p:sldLayoutId xmlns:r="http://schemas.openxmlformats.org/officeDocument/2006/relationships" id="2147483650" r:id="Ra9ffc898b6a24cb1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74ae18f7e8b461a" /><Relationship Type="http://schemas.openxmlformats.org/officeDocument/2006/relationships/notesSlide" Target="/ppt/notesSlides/notesSlide1.xml" Id="Rbb6d6d3c279448a1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695ca915d974d48" /><Relationship Type="http://schemas.openxmlformats.org/officeDocument/2006/relationships/notesSlide" Target="/ppt/notesSlides/notesSlide2.xml" Id="R08dccba669d8429e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2c30a755f9f4a5d" /><Relationship Type="http://schemas.openxmlformats.org/officeDocument/2006/relationships/notesSlide" Target="/ppt/notesSlides/notesSlide3.xml" Id="Rf3eb1a168f2b44a6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7ca8c9f67aa4024" /><Relationship Type="http://schemas.openxmlformats.org/officeDocument/2006/relationships/notesSlide" Target="/ppt/notesSlides/notesSlide4.xml" Id="R433a6cfb83644f2b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d4d069c4fd64e2a" /><Relationship Type="http://schemas.openxmlformats.org/officeDocument/2006/relationships/notesSlide" Target="/ppt/notesSlides/notesSlide5.xml" Id="Ree0710f23ed946df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2bbfd59a92d49d6" /><Relationship Type="http://schemas.openxmlformats.org/officeDocument/2006/relationships/notesSlide" Target="/ppt/notesSlides/notesSlide6.xml" Id="R8017a915fa5146bc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9431aa1f8d845b0" /><Relationship Type="http://schemas.openxmlformats.org/officeDocument/2006/relationships/notesSlide" Target="/ppt/notesSlides/notesSlide7.xml" Id="R903a226daaf04d81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8e120507d204c3b" /><Relationship Type="http://schemas.openxmlformats.org/officeDocument/2006/relationships/notesSlide" Target="/ppt/notesSlides/notesSlide8.xml" Id="Rd5813aad212d4c85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05d3305db39485b" /><Relationship Type="http://schemas.openxmlformats.org/officeDocument/2006/relationships/notesSlide" Target="/ppt/notesSlides/notesSlide9.xml" Id="R01422d6250c64f3e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49dccaf06014777" /><Relationship Type="http://schemas.openxmlformats.org/officeDocument/2006/relationships/notesSlide" Target="/ppt/notesSlides/notesSlide10.xml" Id="R73cae51b69df4f74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0c5cc741b9443c0" /><Relationship Type="http://schemas.openxmlformats.org/officeDocument/2006/relationships/notesSlide" Target="/ppt/notesSlides/notesSlide11.xml" Id="R9c2fcd2fcd154da3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c0c11a44cab445e" /><Relationship Type="http://schemas.openxmlformats.org/officeDocument/2006/relationships/notesSlide" Target="/ppt/notesSlides/notesSlide12.xml" Id="Rd6feb9d153ce41f8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4694516286e4f4a" /><Relationship Type="http://schemas.openxmlformats.org/officeDocument/2006/relationships/notesSlide" Target="/ppt/notesSlides/notesSlide13.xml" Id="Rc5b13fab4f3e440e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f96e00221544c22" /><Relationship Type="http://schemas.openxmlformats.org/officeDocument/2006/relationships/notesSlide" Target="/ppt/notesSlides/notesSlide14.xml" Id="R68baa90c42e64110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c7d317b28ad4129" /><Relationship Type="http://schemas.openxmlformats.org/officeDocument/2006/relationships/notesSlide" Target="/ppt/notesSlides/notesSlide15.xml" Id="R99c2cb0b53604392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2ae7172fb7c48a9" /><Relationship Type="http://schemas.openxmlformats.org/officeDocument/2006/relationships/notesSlide" Target="/ppt/notesSlides/notesSlide16.xml" Id="R079f56f927ee4363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effb26301ad4988" /><Relationship Type="http://schemas.openxmlformats.org/officeDocument/2006/relationships/notesSlide" Target="/ppt/notesSlides/notesSlide17.xml" Id="R933baaa3226247f4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提摩太前書第4章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1 Timothy 4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 4:1  |  1 Timothy 4:1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聖靈明說，在後來的時候，必有人離棄真道，聽從那引誘人的[邪]靈和鬼魔的道理。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the Spirit speaketh expressly, that in the latter times some shall depart from the faith, giving heed to seducing spirits, and doctrines of devils;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 4:2  |  1 Timothy 4:2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這是因為說謊之人的假冒；這等人的良心如同被熱鐵烙慣了一般。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Speaking lies in hypocrisy; having their conscience seared with a hot iron;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 4:3  |  1 Timothy 4:3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他們禁止嫁娶，又禁戒食物，就是神所造、叫那信而明白真道的人感謝着領受的。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Forbidding to marry, and commanding to abstain from meats, which God hath created to be received with thanksgiving of them which believe and know the truth.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 4:4  |  1 Timothy 4:4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凡神所造的物都是好的，若感謝着領受，就沒有一樣可棄的，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every creature of God is good, and nothing to be refused, if it be received with thanksgiving: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 4:5  |  1 Timothy 4:5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都因神的道和人的祈求成為聖潔了。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it is sanctified by the word of God and prayer.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 4:6  |  1 Timothy 4:6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你若將這些事提醒弟兄們，便是基督耶穌的好執事，在真道的話語和你向來所服從的善道上得了教育。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thou put the brethren in remembrance of these things, thou shalt be a good minister of Jesus Christ, nourished up in the words of faith and of good doctrine, whereunto thou hast attained.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 4:7  |  1 Timothy 4:7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只是要棄絕那世俗的言語和老婦荒渺的話，在敬虔上操練自己。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refuse profane and old wives’ fables, and exercise thyself rather unto godliness.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 4:8  |  1 Timothy 4:8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「操練身體，益處還少；惟獨敬虔，凡事都有益處，因有今生和來生的應許。」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bodily exercise profiteth little: but godliness is profitable unto all things, having promise of the life that now is, and of that which is to come.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 4:9  |  1 Timothy 4:9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這話是可信的，是十分可佩服的。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This is a faithful saying and worthy of all acceptation.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 4:10  |  1 Timothy 4:10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我們勞苦努力，正是為此，因我們的指望在乎永生的神；他是萬人的救主，更是信徒的救主。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therefore we both labour and suffer reproach, because we trust in the living God, who is the Saviour of all men, specially of those that believe.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 4:11  |  1 Timothy 4:11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這些事，你要吩咐人，也要教導人。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These things command and teach.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 4:12  |  1 Timothy 4:12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不可叫人小看你年輕，總要在言語、行為、愛心、信心、清潔上，都作信徒的榜樣。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no man despise thy youth; but be thou an example of the believers, in word, in conversation, in charity, in spirit, in faith, in purity.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 4:13  |  1 Timothy 4:13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你要以宣讀、勸勉、教導為念，直等到我來。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Till I come, give attendance to reading, to exhortation, to doctrine.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 4:14  |  1 Timothy 4:14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你不要輕忽所得的恩賜，就是從前藉着預言、在眾長老按手的時候賜給你的。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Neglect not the gift that is in thee, which was given thee by prophecy, with the laying on of the hands of the presbytery.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 4:15  |  1 Timothy 4:15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這些事你要殷勤去做，並要在此專心，使眾人看出你的長進來。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Meditate upon these things; give thyself wholly to them; that thy profiting may appear to all.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 4:16  |  1 Timothy 4:16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你要謹慎自己和自己的教訓，要在這些事上恆心；因為這樣行，又能救自己，又能救聽你的人。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Take heed unto thyself, and unto the doctrine; continue in them: for in doing this thou shalt both save thyself, and them that hear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2026-08-26T14:53:59.4140000Z</dcterms:created>
  <dcterms:modified xsi:type="dcterms:W3CDTF">2026-08-26T14:53:59.4140000Z</dcterms:modified>
</coreProperties>
</file>