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adf5ed6b13a4a8b" /><Relationship Type="http://schemas.openxmlformats.org/officeDocument/2006/relationships/extended-properties" Target="/docProps/app.xml" Id="Rd2176483f53c412a" /><Relationship Type="http://schemas.openxmlformats.org/officeDocument/2006/relationships/officeDocument" Target="/ppt/presentation.xml" Id="Rf8fee133f9de4fe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85dd9fec1ac4430"/>
  </p:sldMasterIdLst>
  <p:notesMasterIdLst>
    <p:notesMasterId xmlns:r="http://schemas.openxmlformats.org/officeDocument/2006/relationships" r:id="Rb404628d1bdc4dfa"/>
  </p:notesMasterIdLst>
  <p:sldIdLst>
    <p:sldId xmlns:r="http://schemas.openxmlformats.org/officeDocument/2006/relationships" id="256" r:id="Rf768bf1f8c4f4043"/>
    <p:sldId xmlns:r="http://schemas.openxmlformats.org/officeDocument/2006/relationships" id="257" r:id="R3b1f3051783142e8"/>
    <p:sldId xmlns:r="http://schemas.openxmlformats.org/officeDocument/2006/relationships" id="258" r:id="R18b258bba9304d00"/>
    <p:sldId xmlns:r="http://schemas.openxmlformats.org/officeDocument/2006/relationships" id="259" r:id="Rd95364bb7af44914"/>
    <p:sldId xmlns:r="http://schemas.openxmlformats.org/officeDocument/2006/relationships" id="260" r:id="R189fb65a29cd46fd"/>
    <p:sldId xmlns:r="http://schemas.openxmlformats.org/officeDocument/2006/relationships" id="261" r:id="R69471d04cd3a4b34"/>
    <p:sldId xmlns:r="http://schemas.openxmlformats.org/officeDocument/2006/relationships" id="262" r:id="R6705c65ab7ce4051"/>
    <p:sldId xmlns:r="http://schemas.openxmlformats.org/officeDocument/2006/relationships" id="263" r:id="Rccfcd11a4fb446af"/>
    <p:sldId xmlns:r="http://schemas.openxmlformats.org/officeDocument/2006/relationships" id="264" r:id="Rbe3af9c3b3754078"/>
    <p:sldId xmlns:r="http://schemas.openxmlformats.org/officeDocument/2006/relationships" id="265" r:id="Re174d14c789f4cb6"/>
    <p:sldId xmlns:r="http://schemas.openxmlformats.org/officeDocument/2006/relationships" id="266" r:id="R33d5340b7f924fc3"/>
    <p:sldId xmlns:r="http://schemas.openxmlformats.org/officeDocument/2006/relationships" id="267" r:id="R34f7a1443b4148f8"/>
    <p:sldId xmlns:r="http://schemas.openxmlformats.org/officeDocument/2006/relationships" id="268" r:id="Rc1d024b70e9743c3"/>
    <p:sldId xmlns:r="http://schemas.openxmlformats.org/officeDocument/2006/relationships" id="269" r:id="Rd44ceec3ba404f8e"/>
    <p:sldId xmlns:r="http://schemas.openxmlformats.org/officeDocument/2006/relationships" id="270" r:id="R5b5a071d0e984852"/>
    <p:sldId xmlns:r="http://schemas.openxmlformats.org/officeDocument/2006/relationships" id="271" r:id="Rf7b699f7e65945dd"/>
    <p:sldId xmlns:r="http://schemas.openxmlformats.org/officeDocument/2006/relationships" id="272" r:id="Rf037e7e6b824499a"/>
    <p:sldId xmlns:r="http://schemas.openxmlformats.org/officeDocument/2006/relationships" id="273" r:id="Rd725bf4710e34ef4"/>
    <p:sldId xmlns:r="http://schemas.openxmlformats.org/officeDocument/2006/relationships" id="274" r:id="R273c662bf8584adb"/>
    <p:sldId xmlns:r="http://schemas.openxmlformats.org/officeDocument/2006/relationships" id="275" r:id="Rd63fad73b6c94e92"/>
    <p:sldId xmlns:r="http://schemas.openxmlformats.org/officeDocument/2006/relationships" id="276" r:id="R419a8f1c6ae245ab"/>
    <p:sldId xmlns:r="http://schemas.openxmlformats.org/officeDocument/2006/relationships" id="277" r:id="Rbdfb9e6ed1024358"/>
    <p:sldId xmlns:r="http://schemas.openxmlformats.org/officeDocument/2006/relationships" id="278" r:id="R9b776dd1f489478f"/>
    <p:sldId xmlns:r="http://schemas.openxmlformats.org/officeDocument/2006/relationships" id="279" r:id="R96871a93ebda43d1"/>
    <p:sldId xmlns:r="http://schemas.openxmlformats.org/officeDocument/2006/relationships" id="280" r:id="R59609fb2b58044b9"/>
    <p:sldId xmlns:r="http://schemas.openxmlformats.org/officeDocument/2006/relationships" id="281" r:id="R2ff1cbb5060542f5"/>
    <p:sldId xmlns:r="http://schemas.openxmlformats.org/officeDocument/2006/relationships" id="282" r:id="R63434661887442e6"/>
    <p:sldId xmlns:r="http://schemas.openxmlformats.org/officeDocument/2006/relationships" id="283" r:id="R77c77c22e1a14a6d"/>
    <p:sldId xmlns:r="http://schemas.openxmlformats.org/officeDocument/2006/relationships" id="284" r:id="Re4ba2c5a7aac4930"/>
    <p:sldId xmlns:r="http://schemas.openxmlformats.org/officeDocument/2006/relationships" id="285" r:id="R00b8649345144f5c"/>
    <p:sldId xmlns:r="http://schemas.openxmlformats.org/officeDocument/2006/relationships" id="286" r:id="R66a96c26531c48b5"/>
    <p:sldId xmlns:r="http://schemas.openxmlformats.org/officeDocument/2006/relationships" id="287" r:id="R55ede3d9bd2b4f79"/>
    <p:sldId xmlns:r="http://schemas.openxmlformats.org/officeDocument/2006/relationships" id="288" r:id="Re971bd6ef5e149ce"/>
    <p:sldId xmlns:r="http://schemas.openxmlformats.org/officeDocument/2006/relationships" id="289" r:id="Ra984d6309f4040d9"/>
    <p:sldId xmlns:r="http://schemas.openxmlformats.org/officeDocument/2006/relationships" id="290" r:id="Rd7e016963ec5416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2afa8f1fa384f1e" /><Relationship Type="http://schemas.openxmlformats.org/officeDocument/2006/relationships/slideMaster" Target="/ppt/slideMasters/slideMaster1.xml" Id="R685dd9fec1ac4430" /><Relationship Type="http://schemas.openxmlformats.org/officeDocument/2006/relationships/notesMaster" Target="/ppt/notesMasters/notesMaster1.xml" Id="Rb404628d1bdc4dfa" /><Relationship Type="http://schemas.openxmlformats.org/officeDocument/2006/relationships/presProps" Target="/ppt/presProps.xml" Id="R0cfc1d50eb5049af" /><Relationship Type="http://schemas.openxmlformats.org/officeDocument/2006/relationships/tableStyles" Target="/ppt/tableStyles.xml" Id="R29a3e8c897d54a10" /><Relationship Type="http://schemas.openxmlformats.org/officeDocument/2006/relationships/slide" Target="/ppt/slides/slide1.xml" Id="Rf768bf1f8c4f4043" /><Relationship Type="http://schemas.openxmlformats.org/officeDocument/2006/relationships/slide" Target="/ppt/slides/slide2.xml" Id="R3b1f3051783142e8" /><Relationship Type="http://schemas.openxmlformats.org/officeDocument/2006/relationships/slide" Target="/ppt/slides/slide3.xml" Id="R18b258bba9304d00" /><Relationship Type="http://schemas.openxmlformats.org/officeDocument/2006/relationships/slide" Target="/ppt/slides/slide4.xml" Id="Rd95364bb7af44914" /><Relationship Type="http://schemas.openxmlformats.org/officeDocument/2006/relationships/slide" Target="/ppt/slides/slide5.xml" Id="R189fb65a29cd46fd" /><Relationship Type="http://schemas.openxmlformats.org/officeDocument/2006/relationships/slide" Target="/ppt/slides/slide6.xml" Id="R69471d04cd3a4b34" /><Relationship Type="http://schemas.openxmlformats.org/officeDocument/2006/relationships/slide" Target="/ppt/slides/slide7.xml" Id="R6705c65ab7ce4051" /><Relationship Type="http://schemas.openxmlformats.org/officeDocument/2006/relationships/slide" Target="/ppt/slides/slide8.xml" Id="Rccfcd11a4fb446af" /><Relationship Type="http://schemas.openxmlformats.org/officeDocument/2006/relationships/slide" Target="/ppt/slides/slide9.xml" Id="Rbe3af9c3b3754078" /><Relationship Type="http://schemas.openxmlformats.org/officeDocument/2006/relationships/slide" Target="/ppt/slides/slide10.xml" Id="Re174d14c789f4cb6" /><Relationship Type="http://schemas.openxmlformats.org/officeDocument/2006/relationships/slide" Target="/ppt/slides/slide11.xml" Id="R33d5340b7f924fc3" /><Relationship Type="http://schemas.openxmlformats.org/officeDocument/2006/relationships/slide" Target="/ppt/slides/slide12.xml" Id="R34f7a1443b4148f8" /><Relationship Type="http://schemas.openxmlformats.org/officeDocument/2006/relationships/slide" Target="/ppt/slides/slide13.xml" Id="Rc1d024b70e9743c3" /><Relationship Type="http://schemas.openxmlformats.org/officeDocument/2006/relationships/slide" Target="/ppt/slides/slide14.xml" Id="Rd44ceec3ba404f8e" /><Relationship Type="http://schemas.openxmlformats.org/officeDocument/2006/relationships/slide" Target="/ppt/slides/slide15.xml" Id="R5b5a071d0e984852" /><Relationship Type="http://schemas.openxmlformats.org/officeDocument/2006/relationships/slide" Target="/ppt/slides/slide16.xml" Id="Rf7b699f7e65945dd" /><Relationship Type="http://schemas.openxmlformats.org/officeDocument/2006/relationships/slide" Target="/ppt/slides/slide17.xml" Id="Rf037e7e6b824499a" /><Relationship Type="http://schemas.openxmlformats.org/officeDocument/2006/relationships/slide" Target="/ppt/slides/slide18.xml" Id="Rd725bf4710e34ef4" /><Relationship Type="http://schemas.openxmlformats.org/officeDocument/2006/relationships/slide" Target="/ppt/slides/slide19.xml" Id="R273c662bf8584adb" /><Relationship Type="http://schemas.openxmlformats.org/officeDocument/2006/relationships/slide" Target="/ppt/slides/slide20.xml" Id="Rd63fad73b6c94e92" /><Relationship Type="http://schemas.openxmlformats.org/officeDocument/2006/relationships/slide" Target="/ppt/slides/slide21.xml" Id="R419a8f1c6ae245ab" /><Relationship Type="http://schemas.openxmlformats.org/officeDocument/2006/relationships/slide" Target="/ppt/slides/slide22.xml" Id="Rbdfb9e6ed1024358" /><Relationship Type="http://schemas.openxmlformats.org/officeDocument/2006/relationships/slide" Target="/ppt/slides/slide23.xml" Id="R9b776dd1f489478f" /><Relationship Type="http://schemas.openxmlformats.org/officeDocument/2006/relationships/slide" Target="/ppt/slides/slide24.xml" Id="R96871a93ebda43d1" /><Relationship Type="http://schemas.openxmlformats.org/officeDocument/2006/relationships/slide" Target="/ppt/slides/slide25.xml" Id="R59609fb2b58044b9" /><Relationship Type="http://schemas.openxmlformats.org/officeDocument/2006/relationships/slide" Target="/ppt/slides/slide26.xml" Id="R2ff1cbb5060542f5" /><Relationship Type="http://schemas.openxmlformats.org/officeDocument/2006/relationships/slide" Target="/ppt/slides/slide27.xml" Id="R63434661887442e6" /><Relationship Type="http://schemas.openxmlformats.org/officeDocument/2006/relationships/slide" Target="/ppt/slides/slide28.xml" Id="R77c77c22e1a14a6d" /><Relationship Type="http://schemas.openxmlformats.org/officeDocument/2006/relationships/slide" Target="/ppt/slides/slide29.xml" Id="Re4ba2c5a7aac4930" /><Relationship Type="http://schemas.openxmlformats.org/officeDocument/2006/relationships/slide" Target="/ppt/slides/slide30.xml" Id="R00b8649345144f5c" /><Relationship Type="http://schemas.openxmlformats.org/officeDocument/2006/relationships/slide" Target="/ppt/slides/slide31.xml" Id="R66a96c26531c48b5" /><Relationship Type="http://schemas.openxmlformats.org/officeDocument/2006/relationships/slide" Target="/ppt/slides/slide32.xml" Id="R55ede3d9bd2b4f79" /><Relationship Type="http://schemas.openxmlformats.org/officeDocument/2006/relationships/slide" Target="/ppt/slides/slide33.xml" Id="Re971bd6ef5e149ce" /><Relationship Type="http://schemas.openxmlformats.org/officeDocument/2006/relationships/slide" Target="/ppt/slides/slide34.xml" Id="Ra984d6309f4040d9" /><Relationship Type="http://schemas.openxmlformats.org/officeDocument/2006/relationships/slide" Target="/ppt/slides/slide35.xml" Id="Rd7e016963ec5416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8349fae02814d3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705ca97a44e433a" /><Relationship Type="http://schemas.openxmlformats.org/officeDocument/2006/relationships/notesMaster" Target="/ppt/notesMasters/notesMaster1.xml" Id="R7163ba5796c2487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12cddf1670e47b6" /><Relationship Type="http://schemas.openxmlformats.org/officeDocument/2006/relationships/notesMaster" Target="/ppt/notesMasters/notesMaster1.xml" Id="R3793417b024a4f9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4d901157a5744be" /><Relationship Type="http://schemas.openxmlformats.org/officeDocument/2006/relationships/notesMaster" Target="/ppt/notesMasters/notesMaster1.xml" Id="R5f6da83a7a8f40c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80382f184e64659" /><Relationship Type="http://schemas.openxmlformats.org/officeDocument/2006/relationships/notesMaster" Target="/ppt/notesMasters/notesMaster1.xml" Id="Rbc2fa001a90c469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58747d0b2c345b5" /><Relationship Type="http://schemas.openxmlformats.org/officeDocument/2006/relationships/notesMaster" Target="/ppt/notesMasters/notesMaster1.xml" Id="Radeefbe639cc43b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4dc692fafdf4ae9" /><Relationship Type="http://schemas.openxmlformats.org/officeDocument/2006/relationships/notesMaster" Target="/ppt/notesMasters/notesMaster1.xml" Id="Rb1a88675e5b64bd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cf21bcb4caf4fc8" /><Relationship Type="http://schemas.openxmlformats.org/officeDocument/2006/relationships/notesMaster" Target="/ppt/notesMasters/notesMaster1.xml" Id="Rf7e5647d17ae4d8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415cb61bdf54783" /><Relationship Type="http://schemas.openxmlformats.org/officeDocument/2006/relationships/notesMaster" Target="/ppt/notesMasters/notesMaster1.xml" Id="Ra12c350f977141f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57af50f3a31423f" /><Relationship Type="http://schemas.openxmlformats.org/officeDocument/2006/relationships/notesMaster" Target="/ppt/notesMasters/notesMaster1.xml" Id="R5f4c25727d1f41b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9748590cea843c2" /><Relationship Type="http://schemas.openxmlformats.org/officeDocument/2006/relationships/notesMaster" Target="/ppt/notesMasters/notesMaster1.xml" Id="Rc75546f65a244fc4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a9e1f7089a8414a" /><Relationship Type="http://schemas.openxmlformats.org/officeDocument/2006/relationships/notesMaster" Target="/ppt/notesMasters/notesMaster1.xml" Id="R41192c2d000544c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252dbddd5775435c" /><Relationship Type="http://schemas.openxmlformats.org/officeDocument/2006/relationships/notesMaster" Target="/ppt/notesMasters/notesMaster1.xml" Id="Rdbaa9ba8b4cd442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f96db4f8509496b" /><Relationship Type="http://schemas.openxmlformats.org/officeDocument/2006/relationships/notesMaster" Target="/ppt/notesMasters/notesMaster1.xml" Id="Rc1f3783e9b454863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d1258235d974613" /><Relationship Type="http://schemas.openxmlformats.org/officeDocument/2006/relationships/notesMaster" Target="/ppt/notesMasters/notesMaster1.xml" Id="R13254b0d3e6941d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ea97e7703c4b415c" /><Relationship Type="http://schemas.openxmlformats.org/officeDocument/2006/relationships/notesMaster" Target="/ppt/notesMasters/notesMaster1.xml" Id="Ra7bb79c219c94cb1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3bed3f38086e4abc" /><Relationship Type="http://schemas.openxmlformats.org/officeDocument/2006/relationships/notesMaster" Target="/ppt/notesMasters/notesMaster1.xml" Id="R96798490579c4c2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24d3c694fda4c78" /><Relationship Type="http://schemas.openxmlformats.org/officeDocument/2006/relationships/notesMaster" Target="/ppt/notesMasters/notesMaster1.xml" Id="Ra23d705794024fd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47bee6aee9c84de3" /><Relationship Type="http://schemas.openxmlformats.org/officeDocument/2006/relationships/notesMaster" Target="/ppt/notesMasters/notesMaster1.xml" Id="R85841a9c03594780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53f1ef2a1a514e4c" /><Relationship Type="http://schemas.openxmlformats.org/officeDocument/2006/relationships/notesMaster" Target="/ppt/notesMasters/notesMaster1.xml" Id="R6ec954a12154438a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0b5879b4d2f34727" /><Relationship Type="http://schemas.openxmlformats.org/officeDocument/2006/relationships/notesMaster" Target="/ppt/notesMasters/notesMaster1.xml" Id="R873904fc5b394819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153c661c993b4cc8" /><Relationship Type="http://schemas.openxmlformats.org/officeDocument/2006/relationships/notesMaster" Target="/ppt/notesMasters/notesMaster1.xml" Id="R8e020750d73b4f28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03c9a7c680994418" /><Relationship Type="http://schemas.openxmlformats.org/officeDocument/2006/relationships/notesMaster" Target="/ppt/notesMasters/notesMaster1.xml" Id="R289f6c469f3a4c88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44a72d4caf484bcb" /><Relationship Type="http://schemas.openxmlformats.org/officeDocument/2006/relationships/notesMaster" Target="/ppt/notesMasters/notesMaster1.xml" Id="R4182ab30cbdc425b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9366b8cf731f4971" /><Relationship Type="http://schemas.openxmlformats.org/officeDocument/2006/relationships/notesMaster" Target="/ppt/notesMasters/notesMaster1.xml" Id="R05cc83cf44684f4b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040cb4e3a2734f6e" /><Relationship Type="http://schemas.openxmlformats.org/officeDocument/2006/relationships/notesMaster" Target="/ppt/notesMasters/notesMaster1.xml" Id="Re326701115ca4ce9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8afacdb2400349ed" /><Relationship Type="http://schemas.openxmlformats.org/officeDocument/2006/relationships/notesMaster" Target="/ppt/notesMasters/notesMaster1.xml" Id="R8d0c1873d4a24651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a77f711119eb48ec" /><Relationship Type="http://schemas.openxmlformats.org/officeDocument/2006/relationships/notesMaster" Target="/ppt/notesMasters/notesMaster1.xml" Id="Rc90fcc27e50343ad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0d21d71529724aa0" /><Relationship Type="http://schemas.openxmlformats.org/officeDocument/2006/relationships/notesMaster" Target="/ppt/notesMasters/notesMaster1.xml" Id="Red136afd011044a1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70beaad8064b4bbe" /><Relationship Type="http://schemas.openxmlformats.org/officeDocument/2006/relationships/notesMaster" Target="/ppt/notesMasters/notesMaster1.xml" Id="Rd439b4c0c6f74e43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b34367bd3f7e45b7" /><Relationship Type="http://schemas.openxmlformats.org/officeDocument/2006/relationships/notesMaster" Target="/ppt/notesMasters/notesMaster1.xml" Id="Rc4bf0ac5ab1a436c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ab4910aaa3cf4876" /><Relationship Type="http://schemas.openxmlformats.org/officeDocument/2006/relationships/notesMaster" Target="/ppt/notesMasters/notesMaster1.xml" Id="R6c09324d2a9c4dd1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25e3758d1a2d4676" /><Relationship Type="http://schemas.openxmlformats.org/officeDocument/2006/relationships/notesMaster" Target="/ppt/notesMasters/notesMaster1.xml" Id="Rfd445b70bdbe46f2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b6f3ad6da0364908" /><Relationship Type="http://schemas.openxmlformats.org/officeDocument/2006/relationships/notesMaster" Target="/ppt/notesMasters/notesMaster1.xml" Id="R5809c93b0d6b42cb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23761049382449c0" /><Relationship Type="http://schemas.openxmlformats.org/officeDocument/2006/relationships/notesMaster" Target="/ppt/notesMasters/notesMaster1.xml" Id="R1f8531e0c9f54b05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97bb97335e2048b4" /><Relationship Type="http://schemas.openxmlformats.org/officeDocument/2006/relationships/notesMaster" Target="/ppt/notesMasters/notesMaster1.xml" Id="Raaf3d48c5ed3450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63e51e12f1a42d0" /><Relationship Type="http://schemas.openxmlformats.org/officeDocument/2006/relationships/image" Target="/ppt/media/image.png" Id="Rb283cfe1eede483f" /><Relationship Type="http://schemas.openxmlformats.org/officeDocument/2006/relationships/image" Target="/ppt/media/image2.png" Id="R933bcb0564e444d9" /><Relationship Type="http://schemas.openxmlformats.org/officeDocument/2006/relationships/image" Target="/ppt/media/image.jpeg" Id="Rc1f46b68615b4f7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606dfa112a1415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b283cfe1eede483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933bcb0564e444d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1f46b68615b4f7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8ce63863ef14c19" /><Relationship Type="http://schemas.openxmlformats.org/officeDocument/2006/relationships/slideLayout" Target="/ppt/slideLayouts/slideLayout1.xml" Id="Rd0d1868de089429c" /><Relationship Type="http://schemas.openxmlformats.org/officeDocument/2006/relationships/slideLayout" Target="/ppt/slideLayouts/slideLayout2.xml" Id="Re980bbb29cde44e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0d1868de089429c"/>
    <p:sldLayoutId xmlns:r="http://schemas.openxmlformats.org/officeDocument/2006/relationships" id="2147483650" r:id="Re980bbb29cde44e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7dce95076f4de0" /><Relationship Type="http://schemas.openxmlformats.org/officeDocument/2006/relationships/notesSlide" Target="/ppt/notesSlides/notesSlide1.xml" Id="Rc673f03fa65443d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0d293d2f9c4873" /><Relationship Type="http://schemas.openxmlformats.org/officeDocument/2006/relationships/notesSlide" Target="/ppt/notesSlides/notesSlide2.xml" Id="Rb023915e7b584df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a803b4e3be4440" /><Relationship Type="http://schemas.openxmlformats.org/officeDocument/2006/relationships/notesSlide" Target="/ppt/notesSlides/notesSlide3.xml" Id="R056ad57f5a5846b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f20ca6ba524581" /><Relationship Type="http://schemas.openxmlformats.org/officeDocument/2006/relationships/notesSlide" Target="/ppt/notesSlides/notesSlide4.xml" Id="Re53b545d90a549a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6141d49f494251" /><Relationship Type="http://schemas.openxmlformats.org/officeDocument/2006/relationships/notesSlide" Target="/ppt/notesSlides/notesSlide5.xml" Id="R082133e07d0948d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654365b8ba46f3" /><Relationship Type="http://schemas.openxmlformats.org/officeDocument/2006/relationships/notesSlide" Target="/ppt/notesSlides/notesSlide6.xml" Id="Rc658908706bc4ca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6d119488cc450d" /><Relationship Type="http://schemas.openxmlformats.org/officeDocument/2006/relationships/notesSlide" Target="/ppt/notesSlides/notesSlide7.xml" Id="Rb318b667254c432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19c8157bd14f53" /><Relationship Type="http://schemas.openxmlformats.org/officeDocument/2006/relationships/notesSlide" Target="/ppt/notesSlides/notesSlide8.xml" Id="Rae88614125bf487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6d897a1db54a95" /><Relationship Type="http://schemas.openxmlformats.org/officeDocument/2006/relationships/notesSlide" Target="/ppt/notesSlides/notesSlide9.xml" Id="R48fca36b21a544d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8b77bd750b405d" /><Relationship Type="http://schemas.openxmlformats.org/officeDocument/2006/relationships/notesSlide" Target="/ppt/notesSlides/notesSlide10.xml" Id="R97adc51b69824b3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2a700e4f7f440e" /><Relationship Type="http://schemas.openxmlformats.org/officeDocument/2006/relationships/notesSlide" Target="/ppt/notesSlides/notesSlide11.xml" Id="R5a0fe81425f249f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69021b26c6495c" /><Relationship Type="http://schemas.openxmlformats.org/officeDocument/2006/relationships/notesSlide" Target="/ppt/notesSlides/notesSlide12.xml" Id="Re704d02fe925477e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d07469546d4151" /><Relationship Type="http://schemas.openxmlformats.org/officeDocument/2006/relationships/notesSlide" Target="/ppt/notesSlides/notesSlide13.xml" Id="R0e9b8913a9174ce8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928ab6c2f44098" /><Relationship Type="http://schemas.openxmlformats.org/officeDocument/2006/relationships/notesSlide" Target="/ppt/notesSlides/notesSlide14.xml" Id="R18438ffda00e41f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fb010cd5644c2e" /><Relationship Type="http://schemas.openxmlformats.org/officeDocument/2006/relationships/notesSlide" Target="/ppt/notesSlides/notesSlide15.xml" Id="R2546b80ad743482e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dd9bc61e114a63" /><Relationship Type="http://schemas.openxmlformats.org/officeDocument/2006/relationships/notesSlide" Target="/ppt/notesSlides/notesSlide16.xml" Id="Rc6c686ef070049d0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621319b1c44152" /><Relationship Type="http://schemas.openxmlformats.org/officeDocument/2006/relationships/notesSlide" Target="/ppt/notesSlides/notesSlide17.xml" Id="Ra628cecb1b164790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67d969c2dd4aa9" /><Relationship Type="http://schemas.openxmlformats.org/officeDocument/2006/relationships/notesSlide" Target="/ppt/notesSlides/notesSlide18.xml" Id="R155f778e8f3d4041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99eb7df4144d66" /><Relationship Type="http://schemas.openxmlformats.org/officeDocument/2006/relationships/notesSlide" Target="/ppt/notesSlides/notesSlide19.xml" Id="R2e77ab9583184d77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77a5196f184528" /><Relationship Type="http://schemas.openxmlformats.org/officeDocument/2006/relationships/notesSlide" Target="/ppt/notesSlides/notesSlide20.xml" Id="R9bac4fe2c91c4f99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07073571b04c12" /><Relationship Type="http://schemas.openxmlformats.org/officeDocument/2006/relationships/notesSlide" Target="/ppt/notesSlides/notesSlide21.xml" Id="R161860fa773443c4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5d426294fd4a1f" /><Relationship Type="http://schemas.openxmlformats.org/officeDocument/2006/relationships/notesSlide" Target="/ppt/notesSlides/notesSlide22.xml" Id="R8ea4b56f2a394823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d5f095961f4890" /><Relationship Type="http://schemas.openxmlformats.org/officeDocument/2006/relationships/notesSlide" Target="/ppt/notesSlides/notesSlide23.xml" Id="R120404da8e5f4c60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956f939f30408b" /><Relationship Type="http://schemas.openxmlformats.org/officeDocument/2006/relationships/notesSlide" Target="/ppt/notesSlides/notesSlide24.xml" Id="R43b0e84cec684264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6877cfcbf44a78" /><Relationship Type="http://schemas.openxmlformats.org/officeDocument/2006/relationships/notesSlide" Target="/ppt/notesSlides/notesSlide25.xml" Id="Rbd6527d85c3e4d00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2b55ef903947ea" /><Relationship Type="http://schemas.openxmlformats.org/officeDocument/2006/relationships/notesSlide" Target="/ppt/notesSlides/notesSlide26.xml" Id="Rc5348c255a554433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1a0fc38cfa40fe" /><Relationship Type="http://schemas.openxmlformats.org/officeDocument/2006/relationships/notesSlide" Target="/ppt/notesSlides/notesSlide27.xml" Id="R8589f9ae60534246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0c1059c42449f1" /><Relationship Type="http://schemas.openxmlformats.org/officeDocument/2006/relationships/notesSlide" Target="/ppt/notesSlides/notesSlide28.xml" Id="Rc85bd0fc91c149ec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33355b8f4e42a6" /><Relationship Type="http://schemas.openxmlformats.org/officeDocument/2006/relationships/notesSlide" Target="/ppt/notesSlides/notesSlide29.xml" Id="R3dd4f622bc764bb2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b7c5856c2e497e" /><Relationship Type="http://schemas.openxmlformats.org/officeDocument/2006/relationships/notesSlide" Target="/ppt/notesSlides/notesSlide30.xml" Id="R48b14586d7f046e2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770d5dbb7b4416" /><Relationship Type="http://schemas.openxmlformats.org/officeDocument/2006/relationships/notesSlide" Target="/ppt/notesSlides/notesSlide31.xml" Id="Rfaf30bb293704075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fbf2bb036a4673" /><Relationship Type="http://schemas.openxmlformats.org/officeDocument/2006/relationships/notesSlide" Target="/ppt/notesSlides/notesSlide32.xml" Id="R1f0dce8568bb4fc4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0d4df3a4ec47d2" /><Relationship Type="http://schemas.openxmlformats.org/officeDocument/2006/relationships/notesSlide" Target="/ppt/notesSlides/notesSlide33.xml" Id="R89774048c4be4fd6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33f99074944e4c" /><Relationship Type="http://schemas.openxmlformats.org/officeDocument/2006/relationships/notesSlide" Target="/ppt/notesSlides/notesSlide34.xml" Id="Rb5129a45094b4332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3dda7ae84a4ab3" /><Relationship Type="http://schemas.openxmlformats.org/officeDocument/2006/relationships/notesSlide" Target="/ppt/notesSlides/notesSlide35.xml" Id="R4e3d3e07daef41b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創世記第46章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Genesis 46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46:1  |  Genesis 46:1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以色列帶着一切所有的，起身來到別是巴，就獻祭給他父親以撒的神。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Israel took his journey with all that he had, and came to Beer-sheba, and offered sacrifices unto the God of his father Isaac.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46:2  |  Genesis 46:2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夜間，神在異象中對以色列說：「雅各！雅各！」他說：「我在這裏。」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God spake unto Israel in the visions of the night, and said, Jacob, Jacob. And he said, Here am I.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46:3  |  Genesis 46:3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神說：「我是神，就是你父親的神。你下埃及去不要害怕，因為我必使你在那裏成為大族。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said, I am God, the God of thy father: fear not to go down into Egypt; for I will there make of thee a great nation: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46:4  |  Genesis 46:4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我要和你同下埃及去，也必定帶你上來；約瑟必給你送終。」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go down with thee into Egypt; and I will also surely bring thee up again: and Joseph shall put his hand upon thine eyes.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46:5  |  Genesis 46:5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雅各就從別是巴起行。以色列的兒子們使他們的父親雅各和他們的妻子、兒女都坐在法老為雅各送來的車上。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Jacob rose up from Beer-sheba: and the sons of Israel carried Jacob their father, and their little ones, and their wives, in the wagons which Pharaoh had sent to carry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46:6  |  Genesis 46:6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他們又帶着迦南地所得的牲畜、貨財來到埃及。雅各和他的一切子孫都一同來了。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took their cattle, and their goods, which they had gotten in the land of Canaan, and came into Egypt, Jacob, and all his seed with him: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46:7  |  Genesis 46:7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雅各把他的兒子、孫子、女兒、孫女，並他的子子孫孫，一同帶到埃及。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sons, and his sons’ sons with him, his daughters, and his sons’ daughters, and all his seed brought he with him into Egypt.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46:8  |  Genesis 46:8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來到埃及的以色列人名字記在下面。雅各和他的兒孫：雅各的長子是呂便。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these are the names of the children of Israel, which came into Egypt, Jacob and his sons: Reuben, Jacob’s firstborn.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46:9  |  Genesis 46:9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呂便的兒子是哈諾、法路、希斯倫、迦米。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Reuben; Hanoch, and Phallu, and Hezron, and Carmi.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46:10  |  Genesis 46:10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西緬的兒子是耶母利、雅憫、阿轄、雅斤、瑣轄，還有迦南女子所生的掃羅。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Simeon; Jemuel, and Jamin, and Ohad, and Jachin, and Zohar, and Shaul the son of a Canaanitish woman.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46:11  |  Genesis 46:11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利未的兒子是革順、哥轄、米拉利。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Levi; Gershon, Kohath, and Merari.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46:12  |  Genesis 46:12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猶大的兒子是珥、俄南、示拉、法勒斯、謝拉；惟有珥與俄南死在迦南地。法勒斯的兒子是希斯崙、哈母勒。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Judah; Er, and Onan, and Shelah, and Pharez, and Zerah: but Er and Onan died in the land of Canaan. And the sons of Pharez were Hezron and Hamul.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46:13  |  Genesis 46:13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以薩迦的兒子是陀拉、普瓦、約伯、伸崙。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Issachar; Tola, and Phuvah, and Job, and Shimron.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46:14  |  Genesis 46:14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西布倫的兒子是西烈、以倫、雅利。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Zebulun; Sered, and Elon, and Jahleel.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46:15  |  Genesis 46:15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這是利亞在巴旦‧亞蘭給雅各所生的兒子，還有女兒底拿。兒孫共有三十三人。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be the sons of Leah, which she bare unto Jacob in Padan-aram, with his daughter Dinah: all the souls of his sons and his daughters were thirty and three.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46:16  |  Genesis 46:16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迦得的兒子是洗非芸、哈基、書尼、以斯本、以利、亞羅底、亞列利。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Gad; Ziphion, and Haggi, Shuni, and Ezbon, Eri, and Arodi, and Areli.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46:17  |  Genesis 46:17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亞設的兒子是音拿、亦施瓦、亦施韋、比利亞，還有他們的妹子西拉。比利亞的兒子是希別、瑪結。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Asher; Jimnah, and Ishuah, and Isui, and Beriah, and Serah their sister: and the sons of Beriah; Heber, and Malchiel.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46:18  |  Genesis 46:18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這是拉班給他女兒利亞的婢女悉帕從雅各所生的兒孫，共有十六人。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are the sons of Zilpah, whom Laban gave to Leah his daughter, and these she bare unto Jacob, even sixteen souls.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46:19  |  Genesis 46:19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雅各之妻拉結的兒子是約瑟和便雅憫。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sons of Rachel Jacob’s wife; Joseph, and Benjamin.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46:20  |  Genesis 46:20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約瑟在埃及地生了瑪拿西和以法蓮，就是安城的祭司波提非拉的女兒亞西納給約瑟生的。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unto Joseph in the land of Egypt were born Manasseh and Ephraim, which Asenath the daughter of Poti-pherah priest of On bare unto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46:21  |  Genesis 46:21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便雅憫的兒子是比拉、比結、亞實別、基拉、乃幔、以希、羅實、母平、戶平、亞勒。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Benjamin were Belah, and Becher, and Ashbel, Gera, and Naaman, Ehi, and Rosh, Muppim, and Huppim, and 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46:22  |  Genesis 46:22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這是拉結給雅各所生的兒孫，共有十四人。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are the sons of Rachel, which were born to Jacob: all the souls were fourteen.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46:23  |  Genesis 46:23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但的兒子是戶伸。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Dan; Hushim.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46:24  |  Genesis 46:24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拿弗他利的兒子是雅薛、沽尼、耶色、示冷。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Naphtali; Jahzeel, and Guni, and Jezer, and Shillem.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46:25  |  Genesis 46:25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這是拉班給他女兒拉結的婢女辟拉從雅各所生的兒孫，共有七人。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are the sons of Bilhah, which Laban gave unto Rachel his daughter, and she bare these unto Jacob: all the souls were seven.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46:26  |  Genesis 46:26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那與雅各同到埃及的，除了他兒婦之外，凡從他所生的，共有六十六人。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the souls that came with Jacob into Egypt, which came out of his loins, besides Jacob’s sons’ wives, all the souls were threescore and six;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46:27  |  Genesis 46:27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還有約瑟在埃及所生的兩個兒子。雅各家來到埃及的共有七十人。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Joseph, which were born him in Egypt, were two souls: all the souls of the house of Jacob, which came into Egypt, were threescore and ten.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46:28  |  Genesis 46:28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雅各打發猶大先去見約瑟，請派人引路往歌珊去；於是他們來到歌珊地。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sent Judah before him unto Joseph, to direct his face unto Goshen; and they came into the land of Goshen.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46:29  |  Genesis 46:29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約瑟套車往歌珊去，迎接他父親以色列，及至見了面，就伏在父親的頸項上，哭了許久。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Joseph made ready his chariot, and went up to meet Israel his father, to Goshen, and presented himself unto him; and he fell on his neck, and wept on his neck a good while.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46:30  |  Genesis 46:30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以色列對約瑟說：「我既得見你的面，知道你還在，就是死我也甘心。」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Israel said unto Joseph, Now let me die, since I have seen thy face, because thou art yet alive.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46:31  |  Genesis 46:31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約瑟對他的弟兄和他父的全家說：「我要上去告訴法老，對他說：『我的弟兄和我父的全家從前在迦南地，現今都到我這裏來了。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Joseph said unto his brethren, and unto his father’s house, I will go up, and shew Pharaoh, and say unto him, My brethren, and my father’s house, which were in the land of Canaan, are come unto me;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46:32  |  Genesis 46:32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他們本是牧羊的人，以養牲畜為業；他們把羊群牛群和一切所有的都帶來了。』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men are shepherds, for their trade hath been to feed cattle; and they have brought their flocks, and their herds, and all that they have.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46:33  |  Genesis 46:33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等法老召你們的時候，問你們說：『你們以何事為業？』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shall come to pass, when Pharaoh shall call you, and shall say, What is your occupation?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46:34  |  Genesis 46:34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你們要說：『你的僕人，從幼年直到如今，都以養牲畜為業，連我們的祖宗也都以此為業。』這樣，你們可以住在歌珊地，因為凡牧羊的都被埃及人所厭惡。」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ye shall say, Thy servants’ trade hath been about cattle from our youth even until now, both we, and also our fathers: that ye may dwell in the land of Goshen; for every shepherd is an abomination unto the Egyptians.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2026-08-26T09:59:13.1910000Z</dcterms:created>
  <dcterms:modified xsi:type="dcterms:W3CDTF">2026-08-26T09:59:13.1910000Z</dcterms:modified>
</coreProperties>
</file>