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46a243699548b7" /><Relationship Type="http://schemas.openxmlformats.org/officeDocument/2006/relationships/extended-properties" Target="/docProps/app.xml" Id="R98359d5b9e724410" /><Relationship Type="http://schemas.openxmlformats.org/officeDocument/2006/relationships/officeDocument" Target="/ppt/presentation.xml" Id="Recb022e1714a4c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100ed49fa05435b"/>
  </p:sldMasterIdLst>
  <p:notesMasterIdLst>
    <p:notesMasterId xmlns:r="http://schemas.openxmlformats.org/officeDocument/2006/relationships" r:id="R3d2318b659ec4f86"/>
  </p:notesMasterIdLst>
  <p:sldIdLst>
    <p:sldId xmlns:r="http://schemas.openxmlformats.org/officeDocument/2006/relationships" id="256" r:id="Rb4b2cc03c41c4085"/>
    <p:sldId xmlns:r="http://schemas.openxmlformats.org/officeDocument/2006/relationships" id="257" r:id="R6af023206c6649b2"/>
    <p:sldId xmlns:r="http://schemas.openxmlformats.org/officeDocument/2006/relationships" id="258" r:id="Rec7922e7d7314ff1"/>
    <p:sldId xmlns:r="http://schemas.openxmlformats.org/officeDocument/2006/relationships" id="259" r:id="Raae453b6aac7466b"/>
    <p:sldId xmlns:r="http://schemas.openxmlformats.org/officeDocument/2006/relationships" id="260" r:id="R63ccd7f719674e31"/>
    <p:sldId xmlns:r="http://schemas.openxmlformats.org/officeDocument/2006/relationships" id="261" r:id="R482ceae8513547c9"/>
    <p:sldId xmlns:r="http://schemas.openxmlformats.org/officeDocument/2006/relationships" id="262" r:id="R90015af0efd74185"/>
    <p:sldId xmlns:r="http://schemas.openxmlformats.org/officeDocument/2006/relationships" id="263" r:id="R443148da4ab24d90"/>
    <p:sldId xmlns:r="http://schemas.openxmlformats.org/officeDocument/2006/relationships" id="264" r:id="Rf007911e7dc24eca"/>
    <p:sldId xmlns:r="http://schemas.openxmlformats.org/officeDocument/2006/relationships" id="265" r:id="R8b9312ac3da44013"/>
    <p:sldId xmlns:r="http://schemas.openxmlformats.org/officeDocument/2006/relationships" id="266" r:id="Rff080eb700334a2c"/>
    <p:sldId xmlns:r="http://schemas.openxmlformats.org/officeDocument/2006/relationships" id="267" r:id="R3375f6f36c5c43de"/>
    <p:sldId xmlns:r="http://schemas.openxmlformats.org/officeDocument/2006/relationships" id="268" r:id="R600f7ab88b864c22"/>
    <p:sldId xmlns:r="http://schemas.openxmlformats.org/officeDocument/2006/relationships" id="269" r:id="R8c790f5eaf3049d2"/>
    <p:sldId xmlns:r="http://schemas.openxmlformats.org/officeDocument/2006/relationships" id="270" r:id="R92ca97007e6d407b"/>
    <p:sldId xmlns:r="http://schemas.openxmlformats.org/officeDocument/2006/relationships" id="271" r:id="R0f1eaae620b448f2"/>
    <p:sldId xmlns:r="http://schemas.openxmlformats.org/officeDocument/2006/relationships" id="272" r:id="Re9456fee21f146b1"/>
    <p:sldId xmlns:r="http://schemas.openxmlformats.org/officeDocument/2006/relationships" id="273" r:id="Rf4c48f20bdb14b70"/>
    <p:sldId xmlns:r="http://schemas.openxmlformats.org/officeDocument/2006/relationships" id="274" r:id="R1dd325ad732046e2"/>
    <p:sldId xmlns:r="http://schemas.openxmlformats.org/officeDocument/2006/relationships" id="275" r:id="R62492a55cbb845b8"/>
    <p:sldId xmlns:r="http://schemas.openxmlformats.org/officeDocument/2006/relationships" id="276" r:id="R2615832d1f3c4002"/>
    <p:sldId xmlns:r="http://schemas.openxmlformats.org/officeDocument/2006/relationships" id="277" r:id="Rbb01826b6f40434a"/>
    <p:sldId xmlns:r="http://schemas.openxmlformats.org/officeDocument/2006/relationships" id="278" r:id="R57f0b5c3a63b40de"/>
    <p:sldId xmlns:r="http://schemas.openxmlformats.org/officeDocument/2006/relationships" id="279" r:id="Red241462f13e43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5706b9f8e84e41" /><Relationship Type="http://schemas.openxmlformats.org/officeDocument/2006/relationships/slideMaster" Target="/ppt/slideMasters/slideMaster1.xml" Id="R3100ed49fa05435b" /><Relationship Type="http://schemas.openxmlformats.org/officeDocument/2006/relationships/notesMaster" Target="/ppt/notesMasters/notesMaster1.xml" Id="R3d2318b659ec4f86" /><Relationship Type="http://schemas.openxmlformats.org/officeDocument/2006/relationships/presProps" Target="/ppt/presProps.xml" Id="Rfc1d27c781664f74" /><Relationship Type="http://schemas.openxmlformats.org/officeDocument/2006/relationships/tableStyles" Target="/ppt/tableStyles.xml" Id="R33757a9278df4055" /><Relationship Type="http://schemas.openxmlformats.org/officeDocument/2006/relationships/slide" Target="/ppt/slides/slide1.xml" Id="Rb4b2cc03c41c4085" /><Relationship Type="http://schemas.openxmlformats.org/officeDocument/2006/relationships/slide" Target="/ppt/slides/slide2.xml" Id="R6af023206c6649b2" /><Relationship Type="http://schemas.openxmlformats.org/officeDocument/2006/relationships/slide" Target="/ppt/slides/slide3.xml" Id="Rec7922e7d7314ff1" /><Relationship Type="http://schemas.openxmlformats.org/officeDocument/2006/relationships/slide" Target="/ppt/slides/slide4.xml" Id="Raae453b6aac7466b" /><Relationship Type="http://schemas.openxmlformats.org/officeDocument/2006/relationships/slide" Target="/ppt/slides/slide5.xml" Id="R63ccd7f719674e31" /><Relationship Type="http://schemas.openxmlformats.org/officeDocument/2006/relationships/slide" Target="/ppt/slides/slide6.xml" Id="R482ceae8513547c9" /><Relationship Type="http://schemas.openxmlformats.org/officeDocument/2006/relationships/slide" Target="/ppt/slides/slide7.xml" Id="R90015af0efd74185" /><Relationship Type="http://schemas.openxmlformats.org/officeDocument/2006/relationships/slide" Target="/ppt/slides/slide8.xml" Id="R443148da4ab24d90" /><Relationship Type="http://schemas.openxmlformats.org/officeDocument/2006/relationships/slide" Target="/ppt/slides/slide9.xml" Id="Rf007911e7dc24eca" /><Relationship Type="http://schemas.openxmlformats.org/officeDocument/2006/relationships/slide" Target="/ppt/slides/slide10.xml" Id="R8b9312ac3da44013" /><Relationship Type="http://schemas.openxmlformats.org/officeDocument/2006/relationships/slide" Target="/ppt/slides/slide11.xml" Id="Rff080eb700334a2c" /><Relationship Type="http://schemas.openxmlformats.org/officeDocument/2006/relationships/slide" Target="/ppt/slides/slide12.xml" Id="R3375f6f36c5c43de" /><Relationship Type="http://schemas.openxmlformats.org/officeDocument/2006/relationships/slide" Target="/ppt/slides/slide13.xml" Id="R600f7ab88b864c22" /><Relationship Type="http://schemas.openxmlformats.org/officeDocument/2006/relationships/slide" Target="/ppt/slides/slide14.xml" Id="R8c790f5eaf3049d2" /><Relationship Type="http://schemas.openxmlformats.org/officeDocument/2006/relationships/slide" Target="/ppt/slides/slide15.xml" Id="R92ca97007e6d407b" /><Relationship Type="http://schemas.openxmlformats.org/officeDocument/2006/relationships/slide" Target="/ppt/slides/slide16.xml" Id="R0f1eaae620b448f2" /><Relationship Type="http://schemas.openxmlformats.org/officeDocument/2006/relationships/slide" Target="/ppt/slides/slide17.xml" Id="Re9456fee21f146b1" /><Relationship Type="http://schemas.openxmlformats.org/officeDocument/2006/relationships/slide" Target="/ppt/slides/slide18.xml" Id="Rf4c48f20bdb14b70" /><Relationship Type="http://schemas.openxmlformats.org/officeDocument/2006/relationships/slide" Target="/ppt/slides/slide19.xml" Id="R1dd325ad732046e2" /><Relationship Type="http://schemas.openxmlformats.org/officeDocument/2006/relationships/slide" Target="/ppt/slides/slide20.xml" Id="R62492a55cbb845b8" /><Relationship Type="http://schemas.openxmlformats.org/officeDocument/2006/relationships/slide" Target="/ppt/slides/slide21.xml" Id="R2615832d1f3c4002" /><Relationship Type="http://schemas.openxmlformats.org/officeDocument/2006/relationships/slide" Target="/ppt/slides/slide22.xml" Id="Rbb01826b6f40434a" /><Relationship Type="http://schemas.openxmlformats.org/officeDocument/2006/relationships/slide" Target="/ppt/slides/slide23.xml" Id="R57f0b5c3a63b40de" /><Relationship Type="http://schemas.openxmlformats.org/officeDocument/2006/relationships/slide" Target="/ppt/slides/slide24.xml" Id="Red241462f13e43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b1c152a0ec48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1d7c818bb84cc8" /><Relationship Type="http://schemas.openxmlformats.org/officeDocument/2006/relationships/notesMaster" Target="/ppt/notesMasters/notesMaster1.xml" Id="Re377c019dec041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406c6eb90b4190" /><Relationship Type="http://schemas.openxmlformats.org/officeDocument/2006/relationships/notesMaster" Target="/ppt/notesMasters/notesMaster1.xml" Id="Rb8dcb0dff97641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77085d7c9e46b9" /><Relationship Type="http://schemas.openxmlformats.org/officeDocument/2006/relationships/notesMaster" Target="/ppt/notesMasters/notesMaster1.xml" Id="R864d0801a0ae42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d4162ddda64374" /><Relationship Type="http://schemas.openxmlformats.org/officeDocument/2006/relationships/notesMaster" Target="/ppt/notesMasters/notesMaster1.xml" Id="Rd0bef77a37d94b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47257ff74948a7" /><Relationship Type="http://schemas.openxmlformats.org/officeDocument/2006/relationships/notesMaster" Target="/ppt/notesMasters/notesMaster1.xml" Id="Rafccac02757648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6ba59888894794" /><Relationship Type="http://schemas.openxmlformats.org/officeDocument/2006/relationships/notesMaster" Target="/ppt/notesMasters/notesMaster1.xml" Id="R0d1ede33c18449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a7af6972ca43a8" /><Relationship Type="http://schemas.openxmlformats.org/officeDocument/2006/relationships/notesMaster" Target="/ppt/notesMasters/notesMaster1.xml" Id="Rcfd472353ef743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5e1e8a0ef64fca" /><Relationship Type="http://schemas.openxmlformats.org/officeDocument/2006/relationships/notesMaster" Target="/ppt/notesMasters/notesMaster1.xml" Id="R7a604a884fcd41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c60bf5e0724210" /><Relationship Type="http://schemas.openxmlformats.org/officeDocument/2006/relationships/notesMaster" Target="/ppt/notesMasters/notesMaster1.xml" Id="R16515a7282264e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14c246da504798" /><Relationship Type="http://schemas.openxmlformats.org/officeDocument/2006/relationships/notesMaster" Target="/ppt/notesMasters/notesMaster1.xml" Id="R8a473350b5494c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3212ddee5844d49" /><Relationship Type="http://schemas.openxmlformats.org/officeDocument/2006/relationships/notesMaster" Target="/ppt/notesMasters/notesMaster1.xml" Id="R80be0519476f4c7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6d079359dc4f12" /><Relationship Type="http://schemas.openxmlformats.org/officeDocument/2006/relationships/notesMaster" Target="/ppt/notesMasters/notesMaster1.xml" Id="R1540ef0ae21e47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919eba5ba1425e" /><Relationship Type="http://schemas.openxmlformats.org/officeDocument/2006/relationships/notesMaster" Target="/ppt/notesMasters/notesMaster1.xml" Id="R5cfbdb7bc9c7438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475401933bb43de" /><Relationship Type="http://schemas.openxmlformats.org/officeDocument/2006/relationships/notesMaster" Target="/ppt/notesMasters/notesMaster1.xml" Id="R2ae093ed647649c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20be6352c46466c" /><Relationship Type="http://schemas.openxmlformats.org/officeDocument/2006/relationships/notesMaster" Target="/ppt/notesMasters/notesMaster1.xml" Id="R7cda31bc34f848c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e49b015a2114e9c" /><Relationship Type="http://schemas.openxmlformats.org/officeDocument/2006/relationships/notesMaster" Target="/ppt/notesMasters/notesMaster1.xml" Id="R4cd97cddecb945a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283856e91d946f4" /><Relationship Type="http://schemas.openxmlformats.org/officeDocument/2006/relationships/notesMaster" Target="/ppt/notesMasters/notesMaster1.xml" Id="Rca7e90817986459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3323e9b706d41c4" /><Relationship Type="http://schemas.openxmlformats.org/officeDocument/2006/relationships/notesMaster" Target="/ppt/notesMasters/notesMaster1.xml" Id="R699bbc81222e481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93c1b4d9f6643ce" /><Relationship Type="http://schemas.openxmlformats.org/officeDocument/2006/relationships/notesMaster" Target="/ppt/notesMasters/notesMaster1.xml" Id="Rc5cc91880d2d48c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775802fbffa41a5" /><Relationship Type="http://schemas.openxmlformats.org/officeDocument/2006/relationships/notesMaster" Target="/ppt/notesMasters/notesMaster1.xml" Id="Rb0bf3ffc754f447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148805584ef466f" /><Relationship Type="http://schemas.openxmlformats.org/officeDocument/2006/relationships/notesMaster" Target="/ppt/notesMasters/notesMaster1.xml" Id="Rbdcabc4a5e984b5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376b492413b4f8b" /><Relationship Type="http://schemas.openxmlformats.org/officeDocument/2006/relationships/notesMaster" Target="/ppt/notesMasters/notesMaster1.xml" Id="R6b4dbb56d76644f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0cb86a2578c4203" /><Relationship Type="http://schemas.openxmlformats.org/officeDocument/2006/relationships/notesMaster" Target="/ppt/notesMasters/notesMaster1.xml" Id="Rdf7106fc1633431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2a621f200ae4e63" /><Relationship Type="http://schemas.openxmlformats.org/officeDocument/2006/relationships/notesMaster" Target="/ppt/notesMasters/notesMaster1.xml" Id="Rcc25d30e3b7745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be4c07291d40e4" /><Relationship Type="http://schemas.openxmlformats.org/officeDocument/2006/relationships/image" Target="/ppt/media/image.png" Id="R2ed50b0b74614073" /><Relationship Type="http://schemas.openxmlformats.org/officeDocument/2006/relationships/image" Target="/ppt/media/image2.png" Id="R1e55fd9d315240a2" /><Relationship Type="http://schemas.openxmlformats.org/officeDocument/2006/relationships/image" Target="/ppt/media/image.jpeg" Id="Rbc36d8d2036f425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c79988eef242e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ed50b0b7461407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e55fd9d315240a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36d8d2036f425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5b19baf14b4e40" /><Relationship Type="http://schemas.openxmlformats.org/officeDocument/2006/relationships/slideLayout" Target="/ppt/slideLayouts/slideLayout1.xml" Id="R4611062f61c3474c" /><Relationship Type="http://schemas.openxmlformats.org/officeDocument/2006/relationships/slideLayout" Target="/ppt/slideLayouts/slideLayout2.xml" Id="R5816a25b787d423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11062f61c3474c"/>
    <p:sldLayoutId xmlns:r="http://schemas.openxmlformats.org/officeDocument/2006/relationships" id="2147483650" r:id="R5816a25b787d423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3c17e781fd4b11" /><Relationship Type="http://schemas.openxmlformats.org/officeDocument/2006/relationships/notesSlide" Target="/ppt/notesSlides/notesSlide1.xml" Id="Rfcfe134f82a94d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16f0491d024863" /><Relationship Type="http://schemas.openxmlformats.org/officeDocument/2006/relationships/notesSlide" Target="/ppt/notesSlides/notesSlide2.xml" Id="R2579f75c1e3240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a5bb8f6fdc4a8e" /><Relationship Type="http://schemas.openxmlformats.org/officeDocument/2006/relationships/notesSlide" Target="/ppt/notesSlides/notesSlide3.xml" Id="Re899ce3db5724e3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d72d05ec34cca" /><Relationship Type="http://schemas.openxmlformats.org/officeDocument/2006/relationships/notesSlide" Target="/ppt/notesSlides/notesSlide4.xml" Id="Rea7ab4a4906b4c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8ebb5a8264898" /><Relationship Type="http://schemas.openxmlformats.org/officeDocument/2006/relationships/notesSlide" Target="/ppt/notesSlides/notesSlide5.xml" Id="Rdb5bff8949c6476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de6ffae60a4874" /><Relationship Type="http://schemas.openxmlformats.org/officeDocument/2006/relationships/notesSlide" Target="/ppt/notesSlides/notesSlide6.xml" Id="R288bd914f3f14e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4ad57a3af64400" /><Relationship Type="http://schemas.openxmlformats.org/officeDocument/2006/relationships/notesSlide" Target="/ppt/notesSlides/notesSlide7.xml" Id="R361e0b759a514f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b2e1e516804bb5" /><Relationship Type="http://schemas.openxmlformats.org/officeDocument/2006/relationships/notesSlide" Target="/ppt/notesSlides/notesSlide8.xml" Id="R60b67132966d44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745d33756e4845" /><Relationship Type="http://schemas.openxmlformats.org/officeDocument/2006/relationships/notesSlide" Target="/ppt/notesSlides/notesSlide9.xml" Id="Re9eabfcd09ef42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d61e74e2444d62" /><Relationship Type="http://schemas.openxmlformats.org/officeDocument/2006/relationships/notesSlide" Target="/ppt/notesSlides/notesSlide10.xml" Id="R035dd6e36a06438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85ab0f4ba04744" /><Relationship Type="http://schemas.openxmlformats.org/officeDocument/2006/relationships/notesSlide" Target="/ppt/notesSlides/notesSlide11.xml" Id="R3fe5e5885630430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10433f10d64b85" /><Relationship Type="http://schemas.openxmlformats.org/officeDocument/2006/relationships/notesSlide" Target="/ppt/notesSlides/notesSlide12.xml" Id="Rb232fdc49dcb4b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c263835f2b4521" /><Relationship Type="http://schemas.openxmlformats.org/officeDocument/2006/relationships/notesSlide" Target="/ppt/notesSlides/notesSlide13.xml" Id="R238d54f2e302415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9212f76fad4f6a" /><Relationship Type="http://schemas.openxmlformats.org/officeDocument/2006/relationships/notesSlide" Target="/ppt/notesSlides/notesSlide14.xml" Id="R6439646c10eb45e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be46b8e68949ca" /><Relationship Type="http://schemas.openxmlformats.org/officeDocument/2006/relationships/notesSlide" Target="/ppt/notesSlides/notesSlide15.xml" Id="R9d661f5c0c7348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e44f9e4ac54cfb" /><Relationship Type="http://schemas.openxmlformats.org/officeDocument/2006/relationships/notesSlide" Target="/ppt/notesSlides/notesSlide16.xml" Id="R2f083807f0d9453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d49f4ac2524031" /><Relationship Type="http://schemas.openxmlformats.org/officeDocument/2006/relationships/notesSlide" Target="/ppt/notesSlides/notesSlide17.xml" Id="Rd413b678a66947a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efda121fad42b6" /><Relationship Type="http://schemas.openxmlformats.org/officeDocument/2006/relationships/notesSlide" Target="/ppt/notesSlides/notesSlide18.xml" Id="R24380eae5a9d46a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cfd1b02c774519" /><Relationship Type="http://schemas.openxmlformats.org/officeDocument/2006/relationships/notesSlide" Target="/ppt/notesSlides/notesSlide19.xml" Id="R4e396c639a8d435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21439f720c4971" /><Relationship Type="http://schemas.openxmlformats.org/officeDocument/2006/relationships/notesSlide" Target="/ppt/notesSlides/notesSlide20.xml" Id="R4fdc4fd6a25d4db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40500894c14c1c" /><Relationship Type="http://schemas.openxmlformats.org/officeDocument/2006/relationships/notesSlide" Target="/ppt/notesSlides/notesSlide21.xml" Id="R2382d53fb66348d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677f7beab94b15" /><Relationship Type="http://schemas.openxmlformats.org/officeDocument/2006/relationships/notesSlide" Target="/ppt/notesSlides/notesSlide22.xml" Id="Rf4031b1e39e9422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471b9fa277429b" /><Relationship Type="http://schemas.openxmlformats.org/officeDocument/2006/relationships/notesSlide" Target="/ppt/notesSlides/notesSlide23.xml" Id="R79c0c9eb3414461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b055516734479" /><Relationship Type="http://schemas.openxmlformats.org/officeDocument/2006/relationships/notesSlide" Target="/ppt/notesSlides/notesSlide24.xml" Id="R7cc3d682af544f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  |  Job 27:1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約伯接着說：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Job continued his parable,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27:2  |  Job 27:2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神奪去我的理，全能者使我心中愁苦。 我指着永生的神起誓：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God liveth, who hath taken away my judgment; and the Almighty, who hath vexed my soul;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27:3  |  Job 27:3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我的生命尚在我裏面； 神所賜呼吸之氣仍在我的鼻孔內。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while my breath is in me, and the spirit of God is in my nostrils;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27:4  |  Job 27:4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我的嘴決不說非義之言； 我的舌也不說詭詐之語。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lips shall not speak wickedness, nor my tongue utter deceit.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27:5  |  Job 27:5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我斷不以你們為是； 我至死必不以自己為不正！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forbid that I should justify you: till I die I will not remove mine integrity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27:6  |  Job 27:6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我持定我的義，必不放鬆； 在世的日子，我心必不責備我。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righteousness I hold fast, and will not let it go: my heart shall not reproach me so long as I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27:7  |  Job 27:7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願我的仇敵如惡人一樣； 願那起來攻擊我的，如不義之人一般。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mine enemy be as the wicked, and he that riseth up against me as the unrighteous.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27:8  |  Job 27:8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不敬虔的人雖然得利， 神奪取其命的時候還有甚麼指望呢？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what is the hope of the hypocrite, though he hath gained, when God taketh away his soul?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27:9  |  Job 27:9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患難臨到他， 神豈能聽他的呼求？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God hear his cry when trouble cometh upon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27:10  |  Job 27:10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他豈以全能者為樂， 隨時求告神呢？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he delight himself in the Almighty? will he always call upon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27:11  |  Job 27:11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神的作為，我要指教你們； 全能者所行的，我也不隱瞞。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teach you by the hand of God: that which is with the Almighty will I not conceal.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27:12  |  Job 27:12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你們自己也都見過， 為何全然變為虛妄呢？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all ye yourselves have seen it; why then are ye thus altogether vain?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27:13  |  Job 27:13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神為惡人所定的分， 強暴人從全能者所得的報乃是這樣：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portion of a wicked man with God, and the heritage of oppressors, which they shall receive of the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27:14  |  Job 27:14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倘或他的兒女增多，還是被刀所殺； 他的子孫必不得飽食。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his children be multiplied, it is for the sword: and his offspring shall not be satisfied with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27:15  |  Job 27:15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他所遺留的人必死而埋葬； 他的寡婦也不哀哭。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Those that remain of him shall be buried in death: and his widows shall not weep.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27:16  |  Job 27:16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他雖積蓄銀子如塵沙， 預備衣服如泥土；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he heap up silver as the dust, and prepare raiment as the clay;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27:17  |  Job 27:17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他只管預備，義人卻要穿上； 他的銀子，無辜的人要分取。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may prepare it, but the just shall put it on, and the innocent shall divide the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27:18  |  Job 27:18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他建造房屋如蟲做窩， 又如守望者所搭的棚。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buildeth his house as a moth, and as a booth that the keeper maketh.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27:19  |  Job 27:19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他雖富足躺臥，卻不得收殮， 轉眼之間就不在了。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rich man shall lie down, but he shall not be gathered: he openeth his eyes, and he is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27:20  |  Job 27:20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驚恐如波濤將他追上； 暴風在夜間將他颳去。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Terrors take hold on him as waters, a tempest stealeth him away in the night.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27:21  |  Job 27:21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東風把他飄去， 又颳他離開本處。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east wind carrieth him away, and he departeth: and as a storm hurleth him out of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27:22  |  Job 27:22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神要向他射箭，並不留情； 他恨不得逃脫神的手。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God shall cast upon him, and not spare: he would fain flee out of his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27:23  |  Job 27:23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人要向他拍掌， 並要發叱聲，使他離開本處。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Men shall clap their hands at him, and shall hiss him out of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2026-08-30T04:23:51.6230000Z</dcterms:created>
  <dcterms:modified xsi:type="dcterms:W3CDTF">2026-08-30T04:23:51.6230000Z</dcterms:modified>
</coreProperties>
</file>