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bcb2f52e38845ad" /><Relationship Type="http://schemas.openxmlformats.org/officeDocument/2006/relationships/extended-properties" Target="/docProps/app.xml" Id="R8b2a343131784640" /><Relationship Type="http://schemas.openxmlformats.org/officeDocument/2006/relationships/officeDocument" Target="/ppt/presentation.xml" Id="R7ab5153919c14d1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cb346685f194005"/>
  </p:sldMasterIdLst>
  <p:notesMasterIdLst>
    <p:notesMasterId xmlns:r="http://schemas.openxmlformats.org/officeDocument/2006/relationships" r:id="R2da9f7322a1847f7"/>
  </p:notesMasterIdLst>
  <p:sldIdLst>
    <p:sldId xmlns:r="http://schemas.openxmlformats.org/officeDocument/2006/relationships" id="256" r:id="R05f6fc8313af483a"/>
    <p:sldId xmlns:r="http://schemas.openxmlformats.org/officeDocument/2006/relationships" id="257" r:id="R6663fd5c598a4688"/>
    <p:sldId xmlns:r="http://schemas.openxmlformats.org/officeDocument/2006/relationships" id="258" r:id="R843980d7d91d4f5d"/>
    <p:sldId xmlns:r="http://schemas.openxmlformats.org/officeDocument/2006/relationships" id="259" r:id="R5ca55b7a848f4efc"/>
    <p:sldId xmlns:r="http://schemas.openxmlformats.org/officeDocument/2006/relationships" id="260" r:id="Red62f9001ffe4e3f"/>
    <p:sldId xmlns:r="http://schemas.openxmlformats.org/officeDocument/2006/relationships" id="261" r:id="R894eed8c1e364aea"/>
    <p:sldId xmlns:r="http://schemas.openxmlformats.org/officeDocument/2006/relationships" id="262" r:id="R3f56c2195ffe4d20"/>
    <p:sldId xmlns:r="http://schemas.openxmlformats.org/officeDocument/2006/relationships" id="263" r:id="R483800d7bb224c20"/>
    <p:sldId xmlns:r="http://schemas.openxmlformats.org/officeDocument/2006/relationships" id="264" r:id="R9304eab3b29b4f96"/>
    <p:sldId xmlns:r="http://schemas.openxmlformats.org/officeDocument/2006/relationships" id="265" r:id="R523266f189824e86"/>
    <p:sldId xmlns:r="http://schemas.openxmlformats.org/officeDocument/2006/relationships" id="266" r:id="R1fbe1f2669454e53"/>
    <p:sldId xmlns:r="http://schemas.openxmlformats.org/officeDocument/2006/relationships" id="267" r:id="R55c88ba0fe434dc1"/>
    <p:sldId xmlns:r="http://schemas.openxmlformats.org/officeDocument/2006/relationships" id="268" r:id="R527b9d5bd3494a26"/>
    <p:sldId xmlns:r="http://schemas.openxmlformats.org/officeDocument/2006/relationships" id="269" r:id="R116dcc88a03743f9"/>
    <p:sldId xmlns:r="http://schemas.openxmlformats.org/officeDocument/2006/relationships" id="270" r:id="R159b5c7ebef44746"/>
    <p:sldId xmlns:r="http://schemas.openxmlformats.org/officeDocument/2006/relationships" id="271" r:id="R168e16b92bbe4f0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7558719fd014b47" /><Relationship Type="http://schemas.openxmlformats.org/officeDocument/2006/relationships/slideMaster" Target="/ppt/slideMasters/slideMaster1.xml" Id="R0cb346685f194005" /><Relationship Type="http://schemas.openxmlformats.org/officeDocument/2006/relationships/notesMaster" Target="/ppt/notesMasters/notesMaster1.xml" Id="R2da9f7322a1847f7" /><Relationship Type="http://schemas.openxmlformats.org/officeDocument/2006/relationships/presProps" Target="/ppt/presProps.xml" Id="Rb0e904b9a605441b" /><Relationship Type="http://schemas.openxmlformats.org/officeDocument/2006/relationships/tableStyles" Target="/ppt/tableStyles.xml" Id="Re4aff68d1b624bc9" /><Relationship Type="http://schemas.openxmlformats.org/officeDocument/2006/relationships/slide" Target="/ppt/slides/slide1.xml" Id="R05f6fc8313af483a" /><Relationship Type="http://schemas.openxmlformats.org/officeDocument/2006/relationships/slide" Target="/ppt/slides/slide2.xml" Id="R6663fd5c598a4688" /><Relationship Type="http://schemas.openxmlformats.org/officeDocument/2006/relationships/slide" Target="/ppt/slides/slide3.xml" Id="R843980d7d91d4f5d" /><Relationship Type="http://schemas.openxmlformats.org/officeDocument/2006/relationships/slide" Target="/ppt/slides/slide4.xml" Id="R5ca55b7a848f4efc" /><Relationship Type="http://schemas.openxmlformats.org/officeDocument/2006/relationships/slide" Target="/ppt/slides/slide5.xml" Id="Red62f9001ffe4e3f" /><Relationship Type="http://schemas.openxmlformats.org/officeDocument/2006/relationships/slide" Target="/ppt/slides/slide6.xml" Id="R894eed8c1e364aea" /><Relationship Type="http://schemas.openxmlformats.org/officeDocument/2006/relationships/slide" Target="/ppt/slides/slide7.xml" Id="R3f56c2195ffe4d20" /><Relationship Type="http://schemas.openxmlformats.org/officeDocument/2006/relationships/slide" Target="/ppt/slides/slide8.xml" Id="R483800d7bb224c20" /><Relationship Type="http://schemas.openxmlformats.org/officeDocument/2006/relationships/slide" Target="/ppt/slides/slide9.xml" Id="R9304eab3b29b4f96" /><Relationship Type="http://schemas.openxmlformats.org/officeDocument/2006/relationships/slide" Target="/ppt/slides/slide10.xml" Id="R523266f189824e86" /><Relationship Type="http://schemas.openxmlformats.org/officeDocument/2006/relationships/slide" Target="/ppt/slides/slide11.xml" Id="R1fbe1f2669454e53" /><Relationship Type="http://schemas.openxmlformats.org/officeDocument/2006/relationships/slide" Target="/ppt/slides/slide12.xml" Id="R55c88ba0fe434dc1" /><Relationship Type="http://schemas.openxmlformats.org/officeDocument/2006/relationships/slide" Target="/ppt/slides/slide13.xml" Id="R527b9d5bd3494a26" /><Relationship Type="http://schemas.openxmlformats.org/officeDocument/2006/relationships/slide" Target="/ppt/slides/slide14.xml" Id="R116dcc88a03743f9" /><Relationship Type="http://schemas.openxmlformats.org/officeDocument/2006/relationships/slide" Target="/ppt/slides/slide15.xml" Id="R159b5c7ebef44746" /><Relationship Type="http://schemas.openxmlformats.org/officeDocument/2006/relationships/slide" Target="/ppt/slides/slide16.xml" Id="R168e16b92bbe4f0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7495bb6d2814de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88768fd6a63412b" /><Relationship Type="http://schemas.openxmlformats.org/officeDocument/2006/relationships/notesMaster" Target="/ppt/notesMasters/notesMaster1.xml" Id="R8bcb8be28f62448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04daa38f8a94d10" /><Relationship Type="http://schemas.openxmlformats.org/officeDocument/2006/relationships/notesMaster" Target="/ppt/notesMasters/notesMaster1.xml" Id="Rd3ebf08f08694b0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03e07b763ac4583" /><Relationship Type="http://schemas.openxmlformats.org/officeDocument/2006/relationships/notesMaster" Target="/ppt/notesMasters/notesMaster1.xml" Id="R4f7ed3f83252480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a4165cbd5274e19" /><Relationship Type="http://schemas.openxmlformats.org/officeDocument/2006/relationships/notesMaster" Target="/ppt/notesMasters/notesMaster1.xml" Id="R2247a64336e9494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36d3b7021244cd7" /><Relationship Type="http://schemas.openxmlformats.org/officeDocument/2006/relationships/notesMaster" Target="/ppt/notesMasters/notesMaster1.xml" Id="Reea9aaae2b5a45c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6ca658e40de4ca1" /><Relationship Type="http://schemas.openxmlformats.org/officeDocument/2006/relationships/notesMaster" Target="/ppt/notesMasters/notesMaster1.xml" Id="R70e84e7ac93d422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ce35f9fc72c4d57" /><Relationship Type="http://schemas.openxmlformats.org/officeDocument/2006/relationships/notesMaster" Target="/ppt/notesMasters/notesMaster1.xml" Id="Rfe312143e282487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a9a5d8e712747e3" /><Relationship Type="http://schemas.openxmlformats.org/officeDocument/2006/relationships/notesMaster" Target="/ppt/notesMasters/notesMaster1.xml" Id="R9f3e47f39b06463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4c49a1c177a4243" /><Relationship Type="http://schemas.openxmlformats.org/officeDocument/2006/relationships/notesMaster" Target="/ppt/notesMasters/notesMaster1.xml" Id="R1dd032e7842d464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d57da9a24b94aa8" /><Relationship Type="http://schemas.openxmlformats.org/officeDocument/2006/relationships/notesMaster" Target="/ppt/notesMasters/notesMaster1.xml" Id="R0a481d3e6000400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403f7034f5146c2" /><Relationship Type="http://schemas.openxmlformats.org/officeDocument/2006/relationships/notesMaster" Target="/ppt/notesMasters/notesMaster1.xml" Id="R2af634902937426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641bfea68d543c6" /><Relationship Type="http://schemas.openxmlformats.org/officeDocument/2006/relationships/notesMaster" Target="/ppt/notesMasters/notesMaster1.xml" Id="R590adbebaf5242f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c060fae382a4cbb" /><Relationship Type="http://schemas.openxmlformats.org/officeDocument/2006/relationships/notesMaster" Target="/ppt/notesMasters/notesMaster1.xml" Id="R7738a738cb3d42ca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51b6ae367e94f53" /><Relationship Type="http://schemas.openxmlformats.org/officeDocument/2006/relationships/notesMaster" Target="/ppt/notesMasters/notesMaster1.xml" Id="R89de69647b4047d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5be3e9003b74df5" /><Relationship Type="http://schemas.openxmlformats.org/officeDocument/2006/relationships/notesMaster" Target="/ppt/notesMasters/notesMaster1.xml" Id="R728416ed5b8943c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adf0fca22a746b5" /><Relationship Type="http://schemas.openxmlformats.org/officeDocument/2006/relationships/notesMaster" Target="/ppt/notesMasters/notesMaster1.xml" Id="R34226038adf048c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a95f5465f094405" /><Relationship Type="http://schemas.openxmlformats.org/officeDocument/2006/relationships/image" Target="/ppt/media/image.png" Id="R4701776740ff4bc8" /><Relationship Type="http://schemas.openxmlformats.org/officeDocument/2006/relationships/image" Target="/ppt/media/image2.png" Id="R30f44148a56549b6" /><Relationship Type="http://schemas.openxmlformats.org/officeDocument/2006/relationships/image" Target="/ppt/media/image.jpeg" Id="R9de8175390df4d6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a230f3caba9438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4701776740ff4bc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0f44148a56549b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de8175390df4d6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9150133966d45d4" /><Relationship Type="http://schemas.openxmlformats.org/officeDocument/2006/relationships/slideLayout" Target="/ppt/slideLayouts/slideLayout1.xml" Id="R37936a5ef2a7430d" /><Relationship Type="http://schemas.openxmlformats.org/officeDocument/2006/relationships/slideLayout" Target="/ppt/slideLayouts/slideLayout2.xml" Id="R24cc36491b93424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7936a5ef2a7430d"/>
    <p:sldLayoutId xmlns:r="http://schemas.openxmlformats.org/officeDocument/2006/relationships" id="2147483650" r:id="R24cc36491b93424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edf782bb374445" /><Relationship Type="http://schemas.openxmlformats.org/officeDocument/2006/relationships/notesSlide" Target="/ppt/notesSlides/notesSlide1.xml" Id="R2413e8228d33465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1c0b9075f744f2" /><Relationship Type="http://schemas.openxmlformats.org/officeDocument/2006/relationships/notesSlide" Target="/ppt/notesSlides/notesSlide2.xml" Id="R63a4902837ac46e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16589cb1f844df" /><Relationship Type="http://schemas.openxmlformats.org/officeDocument/2006/relationships/notesSlide" Target="/ppt/notesSlides/notesSlide3.xml" Id="Rcda6c69be5014a1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08b5033dc74536" /><Relationship Type="http://schemas.openxmlformats.org/officeDocument/2006/relationships/notesSlide" Target="/ppt/notesSlides/notesSlide4.xml" Id="R2a5a03dd395b436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d73901e8f94426" /><Relationship Type="http://schemas.openxmlformats.org/officeDocument/2006/relationships/notesSlide" Target="/ppt/notesSlides/notesSlide5.xml" Id="R9c1682b206d74f7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48c663bcdd458b" /><Relationship Type="http://schemas.openxmlformats.org/officeDocument/2006/relationships/notesSlide" Target="/ppt/notesSlides/notesSlide6.xml" Id="Rc355ccf11d8f496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304c704ab4431b" /><Relationship Type="http://schemas.openxmlformats.org/officeDocument/2006/relationships/notesSlide" Target="/ppt/notesSlides/notesSlide7.xml" Id="R5ae28a967a26450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d0c4e66aae4845" /><Relationship Type="http://schemas.openxmlformats.org/officeDocument/2006/relationships/notesSlide" Target="/ppt/notesSlides/notesSlide8.xml" Id="Rfd2d279316b5416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179762d1094197" /><Relationship Type="http://schemas.openxmlformats.org/officeDocument/2006/relationships/notesSlide" Target="/ppt/notesSlides/notesSlide9.xml" Id="Rd83ce6c6c9334fc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e29ec476cf40f3" /><Relationship Type="http://schemas.openxmlformats.org/officeDocument/2006/relationships/notesSlide" Target="/ppt/notesSlides/notesSlide10.xml" Id="Re12b20667bfa4d2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a1079894e24198" /><Relationship Type="http://schemas.openxmlformats.org/officeDocument/2006/relationships/notesSlide" Target="/ppt/notesSlides/notesSlide11.xml" Id="Rb562edfd5ee044b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0bfe120d6c4eb6" /><Relationship Type="http://schemas.openxmlformats.org/officeDocument/2006/relationships/notesSlide" Target="/ppt/notesSlides/notesSlide12.xml" Id="R9712cac66f0644f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7d65d00eb44e12" /><Relationship Type="http://schemas.openxmlformats.org/officeDocument/2006/relationships/notesSlide" Target="/ppt/notesSlides/notesSlide13.xml" Id="R8ad1358d5527465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d5499145614635" /><Relationship Type="http://schemas.openxmlformats.org/officeDocument/2006/relationships/notesSlide" Target="/ppt/notesSlides/notesSlide14.xml" Id="R40dbd375846f4db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69f90f855142e8" /><Relationship Type="http://schemas.openxmlformats.org/officeDocument/2006/relationships/notesSlide" Target="/ppt/notesSlides/notesSlide15.xml" Id="R2793d1781d2d4e3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d139cc02e1490b" /><Relationship Type="http://schemas.openxmlformats.org/officeDocument/2006/relationships/notesSlide" Target="/ppt/notesSlides/notesSlide16.xml" Id="R5e6fa495648b410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歷代志下第14章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2 Chronicles 14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歷代志下 14:1  |  2 Chronicles 14:1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亞比雅與他列祖同睡，葬在大衛城裏。他兒子亞撒接續他作王。亞撒年間，國中太平十年。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Abijah slept with his fathers, and they buried him in the city of David: and Asa his son reigned in his stead. In his days the land was quiet ten years.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歷代志下 14:2  |  2 Chronicles 14:2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亞撒行耶和華－他神眼中看為善為正的事，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Asa did that which was good and right in the eyes of the LORD his God: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歷代志下 14:3  |  2 Chronicles 14:3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除掉外邦神的壇和邱壇，打碎柱像，砍下木偶，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took away the altars of the strange gods, and the high places, and brake down the images, and cut down the groves: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歷代志下 14:4  |  2 Chronicles 14:4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吩咐猶大人尋求耶和華－他們列祖的神，遵行他的律法、誡命；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commanded Judah to seek the LORD God of their fathers, and to do the law and the commandment.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歷代志下 14:5  |  2 Chronicles 14:5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又在猶大各城邑除掉邱壇和日像，那時國享太平；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 he took away out of all the cities of Judah the high places and the images: and the kingdom was quiet before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歷代志下 14:6  |  2 Chronicles 14:6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又在猶大建造了幾座堅固城。國中太平數年，沒有戰爭，因為耶和華賜他平安。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built fenced cities in Judah: for the land had rest, and he had no war in those years; because the LORD had given him rest.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歷代志下 14:7  |  2 Chronicles 14:7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他對猶大人說：「我們要建造這些城邑，四圍築牆，蓋樓，安門，做閂；地還屬我們，是因尋求耶和華－我們的神；我們既尋求他，他就賜我們四境平安。」於是建造城邑，諸事亨通。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he said unto Judah, Let us build these cities, and make about them walls, and towers, gates, and bars, while the land is yet before us; because we have sought the LORD our God, we have sought him, and he hath given us rest on every side. So they built and prospered.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歷代志下 14:8  |  2 Chronicles 14:8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亞撒的軍兵，出自猶大拿盾牌拿槍的三十萬人；出自便雅憫拿盾牌拉弓的二十八萬人。這都是大能的勇士。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Asa had an army of men that bare targets and spears, out of Judah three hundred thousand; and out of Benjamin, that bare shields and drew bows, two hundred and fourscore thousand: all these were mighty men of valour.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歷代志下 14:9  |  2 Chronicles 14:9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有古實王謝拉率領軍兵一百萬，戰車三百輛，出來攻擊猶大人，到了瑪利沙。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came out against them Zerah the Ethiopian with an host of a thousand thousand, and three hundred chariots; and came unto Mareshah.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歷代志下 14:10  |  2 Chronicles 14:10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於是亞撒出去與他迎敵，就在瑪利沙的洗法谷彼此擺陣。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Asa went out against him, and they set the battle in array in the valley of Zephathah at Mareshah.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歷代志下 14:11  |  2 Chronicles 14:11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亞撒呼求耶和華－他的神說：「耶和華啊，惟有你能幫助軟弱的，勝過強盛的。耶和華－我們的神啊，求你幫助我們；因為我們仰賴你，奉你的名來攻擊這大軍。耶和華啊，你是我們的神，不要容人勝過你。」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Asa cried unto the LORD his God, and said, LORD, it is nothing with thee to help, whether with many, or with them that have no power: help us, O LORD our God; for we rest on thee, and in thy name we go against this multitude. O LORD, thou art our God; let not man prevail against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歷代志下 14:12  |  2 Chronicles 14:12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於是耶和華使古實人敗在亞撒和猶大人面前，古實人就逃跑了；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the LORD smote the Ethiopians before Asa, and before Judah; and the Ethiopians fled.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歷代志下 14:13  |  2 Chronicles 14:13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亞撒和跟隨他的軍兵追趕他們，直到基拉耳。古實人被殺的甚多，不能再強盛，因為敗在耶和華與他軍兵面前。猶大人就奪了許多財物，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Asa and the people that were with him pursued them unto Gerar: and the Ethiopians were overthrown, that they could not recover themselves; for they were destroyed before the LORD, and before his host; and they carried away very much spoil.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歷代志下 14:14  |  2 Chronicles 14:14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又打破基拉耳四圍的城邑；耶和華使其中的人都甚恐懼。猶大人又將所有的城擄掠一空，因其中的財物甚多，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smote all the cities round about Gerar; for the fear of the LORD came upon them: and they spoiled all the cities; for there was exceeding much spoil in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歷代志下 14:15  |  2 Chronicles 14:15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又毀壞了群畜的圈，奪取許多的羊和駱駝，就回耶路撒冷去了。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smote also the tents of cattle, and carried away sheep and camels in abundance, and returned to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2026-08-26T10:23:21.5140000Z</dcterms:created>
  <dcterms:modified xsi:type="dcterms:W3CDTF">2026-08-26T10:23:21.5140000Z</dcterms:modified>
</coreProperties>
</file>