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376c83dbf9c433e" /><Relationship Type="http://schemas.openxmlformats.org/officeDocument/2006/relationships/extended-properties" Target="/docProps/app.xml" Id="R10240f0ceed04855" /><Relationship Type="http://schemas.openxmlformats.org/officeDocument/2006/relationships/officeDocument" Target="/ppt/presentation.xml" Id="R1b45dfa60e1d461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5738a8f0ce94de1"/>
  </p:sldMasterIdLst>
  <p:notesMasterIdLst>
    <p:notesMasterId xmlns:r="http://schemas.openxmlformats.org/officeDocument/2006/relationships" r:id="R9612617ce4e34ae8"/>
  </p:notesMasterIdLst>
  <p:sldIdLst>
    <p:sldId xmlns:r="http://schemas.openxmlformats.org/officeDocument/2006/relationships" id="256" r:id="R1ec3269a8c274981"/>
    <p:sldId xmlns:r="http://schemas.openxmlformats.org/officeDocument/2006/relationships" id="257" r:id="Rc1e746414f384f27"/>
    <p:sldId xmlns:r="http://schemas.openxmlformats.org/officeDocument/2006/relationships" id="258" r:id="R94d7413fe1d24e06"/>
    <p:sldId xmlns:r="http://schemas.openxmlformats.org/officeDocument/2006/relationships" id="259" r:id="R4579d979c1cf437e"/>
    <p:sldId xmlns:r="http://schemas.openxmlformats.org/officeDocument/2006/relationships" id="260" r:id="Ra6dd2c75777e4fdc"/>
    <p:sldId xmlns:r="http://schemas.openxmlformats.org/officeDocument/2006/relationships" id="261" r:id="R9820e676b691494d"/>
    <p:sldId xmlns:r="http://schemas.openxmlformats.org/officeDocument/2006/relationships" id="262" r:id="R31207a22338b49f0"/>
    <p:sldId xmlns:r="http://schemas.openxmlformats.org/officeDocument/2006/relationships" id="263" r:id="R30831dc957b2471a"/>
    <p:sldId xmlns:r="http://schemas.openxmlformats.org/officeDocument/2006/relationships" id="264" r:id="R65305add7c36456a"/>
    <p:sldId xmlns:r="http://schemas.openxmlformats.org/officeDocument/2006/relationships" id="265" r:id="Rd099e86fc4174947"/>
    <p:sldId xmlns:r="http://schemas.openxmlformats.org/officeDocument/2006/relationships" id="266" r:id="R1c902277d9104a85"/>
    <p:sldId xmlns:r="http://schemas.openxmlformats.org/officeDocument/2006/relationships" id="267" r:id="Re81908b1fd8a445b"/>
    <p:sldId xmlns:r="http://schemas.openxmlformats.org/officeDocument/2006/relationships" id="268" r:id="Ra75b4088a5dd4823"/>
    <p:sldId xmlns:r="http://schemas.openxmlformats.org/officeDocument/2006/relationships" id="269" r:id="R1b6371400fbd472c"/>
    <p:sldId xmlns:r="http://schemas.openxmlformats.org/officeDocument/2006/relationships" id="270" r:id="R9abe390709ee458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68e7d7b91bd460b" /><Relationship Type="http://schemas.openxmlformats.org/officeDocument/2006/relationships/slideMaster" Target="/ppt/slideMasters/slideMaster1.xml" Id="R75738a8f0ce94de1" /><Relationship Type="http://schemas.openxmlformats.org/officeDocument/2006/relationships/notesMaster" Target="/ppt/notesMasters/notesMaster1.xml" Id="R9612617ce4e34ae8" /><Relationship Type="http://schemas.openxmlformats.org/officeDocument/2006/relationships/presProps" Target="/ppt/presProps.xml" Id="R4d91041fb3f244bb" /><Relationship Type="http://schemas.openxmlformats.org/officeDocument/2006/relationships/tableStyles" Target="/ppt/tableStyles.xml" Id="R05598683fb584c52" /><Relationship Type="http://schemas.openxmlformats.org/officeDocument/2006/relationships/slide" Target="/ppt/slides/slide1.xml" Id="R1ec3269a8c274981" /><Relationship Type="http://schemas.openxmlformats.org/officeDocument/2006/relationships/slide" Target="/ppt/slides/slide2.xml" Id="Rc1e746414f384f27" /><Relationship Type="http://schemas.openxmlformats.org/officeDocument/2006/relationships/slide" Target="/ppt/slides/slide3.xml" Id="R94d7413fe1d24e06" /><Relationship Type="http://schemas.openxmlformats.org/officeDocument/2006/relationships/slide" Target="/ppt/slides/slide4.xml" Id="R4579d979c1cf437e" /><Relationship Type="http://schemas.openxmlformats.org/officeDocument/2006/relationships/slide" Target="/ppt/slides/slide5.xml" Id="Ra6dd2c75777e4fdc" /><Relationship Type="http://schemas.openxmlformats.org/officeDocument/2006/relationships/slide" Target="/ppt/slides/slide6.xml" Id="R9820e676b691494d" /><Relationship Type="http://schemas.openxmlformats.org/officeDocument/2006/relationships/slide" Target="/ppt/slides/slide7.xml" Id="R31207a22338b49f0" /><Relationship Type="http://schemas.openxmlformats.org/officeDocument/2006/relationships/slide" Target="/ppt/slides/slide8.xml" Id="R30831dc957b2471a" /><Relationship Type="http://schemas.openxmlformats.org/officeDocument/2006/relationships/slide" Target="/ppt/slides/slide9.xml" Id="R65305add7c36456a" /><Relationship Type="http://schemas.openxmlformats.org/officeDocument/2006/relationships/slide" Target="/ppt/slides/slide10.xml" Id="Rd099e86fc4174947" /><Relationship Type="http://schemas.openxmlformats.org/officeDocument/2006/relationships/slide" Target="/ppt/slides/slide11.xml" Id="R1c902277d9104a85" /><Relationship Type="http://schemas.openxmlformats.org/officeDocument/2006/relationships/slide" Target="/ppt/slides/slide12.xml" Id="Re81908b1fd8a445b" /><Relationship Type="http://schemas.openxmlformats.org/officeDocument/2006/relationships/slide" Target="/ppt/slides/slide13.xml" Id="Ra75b4088a5dd4823" /><Relationship Type="http://schemas.openxmlformats.org/officeDocument/2006/relationships/slide" Target="/ppt/slides/slide14.xml" Id="R1b6371400fbd472c" /><Relationship Type="http://schemas.openxmlformats.org/officeDocument/2006/relationships/slide" Target="/ppt/slides/slide15.xml" Id="R9abe390709ee458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de561185780490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70f632734e94961" /><Relationship Type="http://schemas.openxmlformats.org/officeDocument/2006/relationships/notesMaster" Target="/ppt/notesMasters/notesMaster1.xml" Id="R89776603f5d3416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4205e8ca2ec4525" /><Relationship Type="http://schemas.openxmlformats.org/officeDocument/2006/relationships/notesMaster" Target="/ppt/notesMasters/notesMaster1.xml" Id="R14cbd75684cd4e2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e6f937dd5714e21" /><Relationship Type="http://schemas.openxmlformats.org/officeDocument/2006/relationships/notesMaster" Target="/ppt/notesMasters/notesMaster1.xml" Id="R8434f1d7acd64e8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3d1a78040264355" /><Relationship Type="http://schemas.openxmlformats.org/officeDocument/2006/relationships/notesMaster" Target="/ppt/notesMasters/notesMaster1.xml" Id="R8791c768096d45b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013d64a57de4d8c" /><Relationship Type="http://schemas.openxmlformats.org/officeDocument/2006/relationships/notesMaster" Target="/ppt/notesMasters/notesMaster1.xml" Id="R56b944bc4271469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7d957c7925440a0" /><Relationship Type="http://schemas.openxmlformats.org/officeDocument/2006/relationships/notesMaster" Target="/ppt/notesMasters/notesMaster1.xml" Id="R006b730f65534b8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29015730afe406f" /><Relationship Type="http://schemas.openxmlformats.org/officeDocument/2006/relationships/notesMaster" Target="/ppt/notesMasters/notesMaster1.xml" Id="R4db4cdc4ffa44d0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9ea6414a5e6488a" /><Relationship Type="http://schemas.openxmlformats.org/officeDocument/2006/relationships/notesMaster" Target="/ppt/notesMasters/notesMaster1.xml" Id="R2c8c1d8ee14243d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8b1686cd28f4523" /><Relationship Type="http://schemas.openxmlformats.org/officeDocument/2006/relationships/notesMaster" Target="/ppt/notesMasters/notesMaster1.xml" Id="R2cafbaa6ea7d4db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78935e66cab4fa5" /><Relationship Type="http://schemas.openxmlformats.org/officeDocument/2006/relationships/notesMaster" Target="/ppt/notesMasters/notesMaster1.xml" Id="R09a7952a5631448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c11bfc07b604b89" /><Relationship Type="http://schemas.openxmlformats.org/officeDocument/2006/relationships/notesMaster" Target="/ppt/notesMasters/notesMaster1.xml" Id="Rac89bbf3b25f427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de3c2d4292546e3" /><Relationship Type="http://schemas.openxmlformats.org/officeDocument/2006/relationships/notesMaster" Target="/ppt/notesMasters/notesMaster1.xml" Id="Re34ce040f64947f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eb7d9789b9245d5" /><Relationship Type="http://schemas.openxmlformats.org/officeDocument/2006/relationships/notesMaster" Target="/ppt/notesMasters/notesMaster1.xml" Id="R353f24cd27734b0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22f00a209194c2d" /><Relationship Type="http://schemas.openxmlformats.org/officeDocument/2006/relationships/notesMaster" Target="/ppt/notesMasters/notesMaster1.xml" Id="Rbb77ac23a6d2421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de26671bc1a4be6" /><Relationship Type="http://schemas.openxmlformats.org/officeDocument/2006/relationships/notesMaster" Target="/ppt/notesMasters/notesMaster1.xml" Id="R0accaee735ae415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2c8655c1e744a3d" /><Relationship Type="http://schemas.openxmlformats.org/officeDocument/2006/relationships/image" Target="/ppt/media/image.png" Id="Red9b5cca42024d0a" /><Relationship Type="http://schemas.openxmlformats.org/officeDocument/2006/relationships/image" Target="/ppt/media/image2.png" Id="R3cded30cc2a54ec0" /><Relationship Type="http://schemas.openxmlformats.org/officeDocument/2006/relationships/image" Target="/ppt/media/image.jpeg" Id="Rd89e3a9fda88432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d7af0c4cbe74a1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d9b5cca42024d0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cded30cc2a54ec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9e3a9fda88432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65bdf209ff040b1" /><Relationship Type="http://schemas.openxmlformats.org/officeDocument/2006/relationships/slideLayout" Target="/ppt/slideLayouts/slideLayout1.xml" Id="R79b6a0afa0964ae1" /><Relationship Type="http://schemas.openxmlformats.org/officeDocument/2006/relationships/slideLayout" Target="/ppt/slideLayouts/slideLayout2.xml" Id="R0a38d56e82014f0e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9b6a0afa0964ae1"/>
    <p:sldLayoutId xmlns:r="http://schemas.openxmlformats.org/officeDocument/2006/relationships" id="2147483650" r:id="R0a38d56e82014f0e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4b165b270d4738" /><Relationship Type="http://schemas.openxmlformats.org/officeDocument/2006/relationships/notesSlide" Target="/ppt/notesSlides/notesSlide1.xml" Id="Rf44d79593f824b1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5f2ec697924177" /><Relationship Type="http://schemas.openxmlformats.org/officeDocument/2006/relationships/notesSlide" Target="/ppt/notesSlides/notesSlide2.xml" Id="R3946434d9d964c4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774ed136554e7a" /><Relationship Type="http://schemas.openxmlformats.org/officeDocument/2006/relationships/notesSlide" Target="/ppt/notesSlides/notesSlide3.xml" Id="Ra0d8992ece4e410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13526b95c34f83" /><Relationship Type="http://schemas.openxmlformats.org/officeDocument/2006/relationships/notesSlide" Target="/ppt/notesSlides/notesSlide4.xml" Id="R7157abc2c989450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229fe004eb447b" /><Relationship Type="http://schemas.openxmlformats.org/officeDocument/2006/relationships/notesSlide" Target="/ppt/notesSlides/notesSlide5.xml" Id="Rd0a210ccc5b04db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a3735924824267" /><Relationship Type="http://schemas.openxmlformats.org/officeDocument/2006/relationships/notesSlide" Target="/ppt/notesSlides/notesSlide6.xml" Id="R6a6c9b7ff6fd40c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2d518d755146bb" /><Relationship Type="http://schemas.openxmlformats.org/officeDocument/2006/relationships/notesSlide" Target="/ppt/notesSlides/notesSlide7.xml" Id="R8c099c5706524b0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1df7972f054844" /><Relationship Type="http://schemas.openxmlformats.org/officeDocument/2006/relationships/notesSlide" Target="/ppt/notesSlides/notesSlide8.xml" Id="R75b9361a713043c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1c9e4cd15f4031" /><Relationship Type="http://schemas.openxmlformats.org/officeDocument/2006/relationships/notesSlide" Target="/ppt/notesSlides/notesSlide9.xml" Id="R34d33df42582446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7e981afcef4976" /><Relationship Type="http://schemas.openxmlformats.org/officeDocument/2006/relationships/notesSlide" Target="/ppt/notesSlides/notesSlide10.xml" Id="Rc1eb2c595f7d4df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0811a021004d33" /><Relationship Type="http://schemas.openxmlformats.org/officeDocument/2006/relationships/notesSlide" Target="/ppt/notesSlides/notesSlide11.xml" Id="R1236802b2a8043b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f568782fb9403e" /><Relationship Type="http://schemas.openxmlformats.org/officeDocument/2006/relationships/notesSlide" Target="/ppt/notesSlides/notesSlide12.xml" Id="Rc7d65a8bf2f24dd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cf3166d847443f" /><Relationship Type="http://schemas.openxmlformats.org/officeDocument/2006/relationships/notesSlide" Target="/ppt/notesSlides/notesSlide13.xml" Id="R80687809442c4ad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98920e0573400e" /><Relationship Type="http://schemas.openxmlformats.org/officeDocument/2006/relationships/notesSlide" Target="/ppt/notesSlides/notesSlide14.xml" Id="Rae8e3656b46b4a9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d3921051034c1b" /><Relationship Type="http://schemas.openxmlformats.org/officeDocument/2006/relationships/notesSlide" Target="/ppt/notesSlides/notesSlide15.xml" Id="Rc69e0c7f9b83423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Peter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 5:1  |  1 Peter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我這作長老、作基督受苦的見證、同享後來所要顯現之榮耀的，勸你們中間與我同作長老的人：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elders which are among you I exhort, who am also an elder, and a witness of the sufferings of Christ, and also a partaker of the glory that shall be revealed: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 5:2  |  1 Peter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務要牧養在你們中間神的群羊，按着神[旨意]照管他們；不是出於勉強，乃是出於甘心；也不是因為貪財，乃是出於樂意；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Feed the flock of God which is among you, taking the oversight thereof, not by constraint, but willingly; not for filthy lucre, but of a ready mind;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 5:3  |  1 Peter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也不是轄制所託付你們的，乃是作群羊的榜樣。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Neither as being lords over God’s heritage, but being ensamples to the flock.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 5:4  |  1 Peter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到了牧長顯現的時候，你們必得那永不衰殘的榮耀冠冕。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 chief Shepherd shall appear, ye shall receive a crown of glory that fadeth not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 5:5  |  1 Peter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你們年幼的，也要順服年長的。就是你們眾人也都要以謙卑束腰，彼此順服；因為 神阻擋驕傲的人， 賜恩給謙卑的人。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Likewise, ye younger, submit yourselves unto the elder. Yea, all of you be subject one to another, and be clothed with humility: for God resisteth the proud, and giveth grace to the humble.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 5:6  |  1 Peter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所以，你們要自卑，服在神大能的手下，到了時候，他必叫你們升高。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Humble yourselves therefore under the mighty hand of God, that he may exalt you in due time: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 5:7  |  1 Peter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你們要將一切的憂慮卸給神，因為他顧念你們。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Casting all your care upon him; for he careth for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 5:8  |  1 Peter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務要謹守，警醒。[因為]你們的仇敵魔鬼，如同吼叫的獅子，遍地遊行，尋找可吞吃的人。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sober, be vigilant; because your adversary the devil, as a roaring lion, walketh about, seeking whom he may devour: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 5:9  |  1 Peter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你們要用堅固的信心抵擋他，因為知道你們在世上的眾弟兄也是經歷這樣的苦難。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Whom resist stedfast in the faith, knowing that the same afflictions are accomplished in your brethren that are in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 5:10  |  1 Peter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那賜諸般恩典的神曾在基督裏召你們，得享他永遠的榮耀，等你們暫受苦難之後，必要親自成全你們，堅固你們，賜力量給你們。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God of all grace, who hath called us unto his eternal glory by Christ Jesus, after that ye have suffered a while, make you perfect, stablish, strengthen, settle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 5:11  |  1 Peter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願權能歸給他，直到永永遠遠。阿們！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him be glory and dominion for ever and ever.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 5:12  |  1 Peter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我略略地寫了這信，託我所看為忠心的兄弟西拉轉交你們，勸勉你們，又證明這恩是神的真恩。你們務要在這恩上站立得住。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Silvanus, a faithful brother unto you, as I suppose, I have written briefly, exhorting, and testifying that this is the true grace of God wherein ye stand.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 5:13  |  1 Peter 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在巴比倫與你們同蒙揀選的教會問你們安。我兒子馬可也問你們安。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church that is at Babylon, elected together with you, saluteth you; and so doth Marcus my 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彼得前書 5:14  |  1 Peter 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你們要用愛心彼此親嘴問安。願平安歸與你們凡在基督裏的人！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Greet ye one another with a kiss of charity. Peace be with you all that are in Christ Jesus.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2026-08-26T14:59:03.0850000Z</dcterms:created>
  <dcterms:modified xsi:type="dcterms:W3CDTF">2026-08-26T14:59:03.0850000Z</dcterms:modified>
</coreProperties>
</file>