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c9360567a17548a7" /><Relationship Type="http://schemas.openxmlformats.org/officeDocument/2006/relationships/extended-properties" Target="/docProps/app.xml" Id="R90a205dfe1ef4208" /><Relationship Type="http://schemas.openxmlformats.org/officeDocument/2006/relationships/officeDocument" Target="/ppt/presentation.xml" Id="R9e9c2b842cc74763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150906d2708c4228"/>
  </p:sldMasterIdLst>
  <p:notesMasterIdLst>
    <p:notesMasterId xmlns:r="http://schemas.openxmlformats.org/officeDocument/2006/relationships" r:id="Rd2a400eb0fc34d75"/>
  </p:notesMasterIdLst>
  <p:sldIdLst>
    <p:sldId xmlns:r="http://schemas.openxmlformats.org/officeDocument/2006/relationships" id="256" r:id="Rf807c780684d4414"/>
    <p:sldId xmlns:r="http://schemas.openxmlformats.org/officeDocument/2006/relationships" id="257" r:id="R4af6535dd7fd4533"/>
    <p:sldId xmlns:r="http://schemas.openxmlformats.org/officeDocument/2006/relationships" id="258" r:id="R3de6c09288854681"/>
    <p:sldId xmlns:r="http://schemas.openxmlformats.org/officeDocument/2006/relationships" id="259" r:id="R42543359cbe548b1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063b651d82104e70" /><Relationship Type="http://schemas.openxmlformats.org/officeDocument/2006/relationships/slideMaster" Target="/ppt/slideMasters/slideMaster1.xml" Id="R150906d2708c4228" /><Relationship Type="http://schemas.openxmlformats.org/officeDocument/2006/relationships/notesMaster" Target="/ppt/notesMasters/notesMaster1.xml" Id="Rd2a400eb0fc34d75" /><Relationship Type="http://schemas.openxmlformats.org/officeDocument/2006/relationships/presProps" Target="/ppt/presProps.xml" Id="Rcb47756433c04e2c" /><Relationship Type="http://schemas.openxmlformats.org/officeDocument/2006/relationships/tableStyles" Target="/ppt/tableStyles.xml" Id="Re9f1431cf71c42c9" /><Relationship Type="http://schemas.openxmlformats.org/officeDocument/2006/relationships/slide" Target="/ppt/slides/slide1.xml" Id="Rf807c780684d4414" /><Relationship Type="http://schemas.openxmlformats.org/officeDocument/2006/relationships/slide" Target="/ppt/slides/slide2.xml" Id="R4af6535dd7fd4533" /><Relationship Type="http://schemas.openxmlformats.org/officeDocument/2006/relationships/slide" Target="/ppt/slides/slide3.xml" Id="R3de6c09288854681" /><Relationship Type="http://schemas.openxmlformats.org/officeDocument/2006/relationships/slide" Target="/ppt/slides/slide4.xml" Id="R42543359cbe548b1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f687eb6d3b9c46c7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9c567d757ccd475a" /><Relationship Type="http://schemas.openxmlformats.org/officeDocument/2006/relationships/notesMaster" Target="/ppt/notesMasters/notesMaster1.xml" Id="Ra67f3f031264418b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1f6e09dc02064e02" /><Relationship Type="http://schemas.openxmlformats.org/officeDocument/2006/relationships/notesMaster" Target="/ppt/notesMasters/notesMaster1.xml" Id="Rc6211433788e40b1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301b19e934de4868" /><Relationship Type="http://schemas.openxmlformats.org/officeDocument/2006/relationships/notesMaster" Target="/ppt/notesMasters/notesMaster1.xml" Id="Rc948df8e8ffa4077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b315e5bc36404d5d" /><Relationship Type="http://schemas.openxmlformats.org/officeDocument/2006/relationships/notesMaster" Target="/ppt/notesMasters/notesMaster1.xml" Id="R00b250e0670d4a55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3ecfde0b508c4cd5" /><Relationship Type="http://schemas.openxmlformats.org/officeDocument/2006/relationships/image" Target="/ppt/media/image.png" Id="R27e0211407b24d3b" /><Relationship Type="http://schemas.openxmlformats.org/officeDocument/2006/relationships/image" Target="/ppt/media/image2.png" Id="R8c3011037d884e81" /><Relationship Type="http://schemas.openxmlformats.org/officeDocument/2006/relationships/image" Target="/ppt/media/image.jpeg" Id="R66d0361eb51f4ca7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a4d06596fe614d76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27e0211407b24d3b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8c3011037d884e81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6d0361eb51f4ca7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11374759f1294d14" /><Relationship Type="http://schemas.openxmlformats.org/officeDocument/2006/relationships/slideLayout" Target="/ppt/slideLayouts/slideLayout1.xml" Id="R1737baad804d40a4" /><Relationship Type="http://schemas.openxmlformats.org/officeDocument/2006/relationships/slideLayout" Target="/ppt/slideLayouts/slideLayout2.xml" Id="R12dc2649e131479a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1737baad804d40a4"/>
    <p:sldLayoutId xmlns:r="http://schemas.openxmlformats.org/officeDocument/2006/relationships" id="2147483650" r:id="R12dc2649e131479a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d6bba43ee784750" /><Relationship Type="http://schemas.openxmlformats.org/officeDocument/2006/relationships/notesSlide" Target="/ppt/notesSlides/notesSlide1.xml" Id="Rc95084941b764ebe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535ae6b0bf24e6e" /><Relationship Type="http://schemas.openxmlformats.org/officeDocument/2006/relationships/notesSlide" Target="/ppt/notesSlides/notesSlide2.xml" Id="Rc604631b8944427c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7434c1c134c472b" /><Relationship Type="http://schemas.openxmlformats.org/officeDocument/2006/relationships/notesSlide" Target="/ppt/notesSlides/notesSlide3.xml" Id="Refd4606ed38b417d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0a8f77067ea41d9" /><Relationship Type="http://schemas.openxmlformats.org/officeDocument/2006/relationships/notesSlide" Target="/ppt/notesSlides/notesSlide4.xml" Id="R9127be2206b84940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詩篇第134章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Psalms 134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134:1  |  Psalms 134:1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上行之詩。 耶和華的僕人夜間站在耶和華殿中的， 你們當稱頌耶和華！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Song of degrees. Behold, bless ye the LORD, all ye servants of the LORD, which by night stand in the house of the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134:2  |  Psalms 134:2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你們當向聖所舉手， 稱頌耶和華！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Lift up your hands in the sanctuary, and bless the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134:3  |  Psalms 134:3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願造天地的耶和華， 從錫安賜福給你們！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LORD that made heaven and earth bless thee out of Zion.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2026-08-26T10:32:57.6990000Z</dcterms:created>
  <dcterms:modified xsi:type="dcterms:W3CDTF">2026-08-26T10:32:57.6990000Z</dcterms:modified>
</coreProperties>
</file>