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f47aaee14fa4531" /><Relationship Type="http://schemas.openxmlformats.org/officeDocument/2006/relationships/extended-properties" Target="/docProps/app.xml" Id="R5cf8d416b3c94bcf" /><Relationship Type="http://schemas.openxmlformats.org/officeDocument/2006/relationships/officeDocument" Target="/ppt/presentation.xml" Id="R54dcfcd411d7471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234e47ed934cfa"/>
  </p:sldMasterIdLst>
  <p:notesMasterIdLst>
    <p:notesMasterId xmlns:r="http://schemas.openxmlformats.org/officeDocument/2006/relationships" r:id="Rb2f332ae23c24308"/>
  </p:notesMasterIdLst>
  <p:sldIdLst>
    <p:sldId xmlns:r="http://schemas.openxmlformats.org/officeDocument/2006/relationships" id="256" r:id="Rb3c89aadb0804353"/>
    <p:sldId xmlns:r="http://schemas.openxmlformats.org/officeDocument/2006/relationships" id="257" r:id="R2518eae989fa45aa"/>
    <p:sldId xmlns:r="http://schemas.openxmlformats.org/officeDocument/2006/relationships" id="258" r:id="Rd9d7579718484588"/>
    <p:sldId xmlns:r="http://schemas.openxmlformats.org/officeDocument/2006/relationships" id="259" r:id="R88660e818f9841c8"/>
    <p:sldId xmlns:r="http://schemas.openxmlformats.org/officeDocument/2006/relationships" id="260" r:id="Rd5261e6d4ca34c7a"/>
    <p:sldId xmlns:r="http://schemas.openxmlformats.org/officeDocument/2006/relationships" id="261" r:id="R4b66919fcac844c1"/>
    <p:sldId xmlns:r="http://schemas.openxmlformats.org/officeDocument/2006/relationships" id="262" r:id="R3700a4597789453e"/>
    <p:sldId xmlns:r="http://schemas.openxmlformats.org/officeDocument/2006/relationships" id="263" r:id="R88f89471581147a8"/>
    <p:sldId xmlns:r="http://schemas.openxmlformats.org/officeDocument/2006/relationships" id="264" r:id="Rbfc92eb7e6694615"/>
    <p:sldId xmlns:r="http://schemas.openxmlformats.org/officeDocument/2006/relationships" id="265" r:id="R2dc819d15f9a46ee"/>
    <p:sldId xmlns:r="http://schemas.openxmlformats.org/officeDocument/2006/relationships" id="266" r:id="R11bf6ecb424a43cd"/>
    <p:sldId xmlns:r="http://schemas.openxmlformats.org/officeDocument/2006/relationships" id="267" r:id="R6f42dfe9f93646b2"/>
    <p:sldId xmlns:r="http://schemas.openxmlformats.org/officeDocument/2006/relationships" id="268" r:id="R0a3016e29b424a35"/>
    <p:sldId xmlns:r="http://schemas.openxmlformats.org/officeDocument/2006/relationships" id="269" r:id="R4a35058dbf4d4bba"/>
    <p:sldId xmlns:r="http://schemas.openxmlformats.org/officeDocument/2006/relationships" id="270" r:id="Rcce0177948104c5f"/>
    <p:sldId xmlns:r="http://schemas.openxmlformats.org/officeDocument/2006/relationships" id="271" r:id="R78aff8cd9f47463f"/>
    <p:sldId xmlns:r="http://schemas.openxmlformats.org/officeDocument/2006/relationships" id="272" r:id="R12f0316f84794946"/>
    <p:sldId xmlns:r="http://schemas.openxmlformats.org/officeDocument/2006/relationships" id="273" r:id="R4e772152dbbd4496"/>
    <p:sldId xmlns:r="http://schemas.openxmlformats.org/officeDocument/2006/relationships" id="274" r:id="R764cbb27b5ae44b6"/>
    <p:sldId xmlns:r="http://schemas.openxmlformats.org/officeDocument/2006/relationships" id="275" r:id="R31e28e37dac640db"/>
    <p:sldId xmlns:r="http://schemas.openxmlformats.org/officeDocument/2006/relationships" id="276" r:id="R5f106756a3da45a2"/>
    <p:sldId xmlns:r="http://schemas.openxmlformats.org/officeDocument/2006/relationships" id="277" r:id="R3a454684bd2e4faf"/>
    <p:sldId xmlns:r="http://schemas.openxmlformats.org/officeDocument/2006/relationships" id="278" r:id="R004922c1f8fd494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60a4439cafb48fb" /><Relationship Type="http://schemas.openxmlformats.org/officeDocument/2006/relationships/slideMaster" Target="/ppt/slideMasters/slideMaster1.xml" Id="Rdc234e47ed934cfa" /><Relationship Type="http://schemas.openxmlformats.org/officeDocument/2006/relationships/notesMaster" Target="/ppt/notesMasters/notesMaster1.xml" Id="Rb2f332ae23c24308" /><Relationship Type="http://schemas.openxmlformats.org/officeDocument/2006/relationships/presProps" Target="/ppt/presProps.xml" Id="R0930c65403ca4083" /><Relationship Type="http://schemas.openxmlformats.org/officeDocument/2006/relationships/tableStyles" Target="/ppt/tableStyles.xml" Id="R9a29289b39f1412d" /><Relationship Type="http://schemas.openxmlformats.org/officeDocument/2006/relationships/slide" Target="/ppt/slides/slide1.xml" Id="Rb3c89aadb0804353" /><Relationship Type="http://schemas.openxmlformats.org/officeDocument/2006/relationships/slide" Target="/ppt/slides/slide2.xml" Id="R2518eae989fa45aa" /><Relationship Type="http://schemas.openxmlformats.org/officeDocument/2006/relationships/slide" Target="/ppt/slides/slide3.xml" Id="Rd9d7579718484588" /><Relationship Type="http://schemas.openxmlformats.org/officeDocument/2006/relationships/slide" Target="/ppt/slides/slide4.xml" Id="R88660e818f9841c8" /><Relationship Type="http://schemas.openxmlformats.org/officeDocument/2006/relationships/slide" Target="/ppt/slides/slide5.xml" Id="Rd5261e6d4ca34c7a" /><Relationship Type="http://schemas.openxmlformats.org/officeDocument/2006/relationships/slide" Target="/ppt/slides/slide6.xml" Id="R4b66919fcac844c1" /><Relationship Type="http://schemas.openxmlformats.org/officeDocument/2006/relationships/slide" Target="/ppt/slides/slide7.xml" Id="R3700a4597789453e" /><Relationship Type="http://schemas.openxmlformats.org/officeDocument/2006/relationships/slide" Target="/ppt/slides/slide8.xml" Id="R88f89471581147a8" /><Relationship Type="http://schemas.openxmlformats.org/officeDocument/2006/relationships/slide" Target="/ppt/slides/slide9.xml" Id="Rbfc92eb7e6694615" /><Relationship Type="http://schemas.openxmlformats.org/officeDocument/2006/relationships/slide" Target="/ppt/slides/slide10.xml" Id="R2dc819d15f9a46ee" /><Relationship Type="http://schemas.openxmlformats.org/officeDocument/2006/relationships/slide" Target="/ppt/slides/slide11.xml" Id="R11bf6ecb424a43cd" /><Relationship Type="http://schemas.openxmlformats.org/officeDocument/2006/relationships/slide" Target="/ppt/slides/slide12.xml" Id="R6f42dfe9f93646b2" /><Relationship Type="http://schemas.openxmlformats.org/officeDocument/2006/relationships/slide" Target="/ppt/slides/slide13.xml" Id="R0a3016e29b424a35" /><Relationship Type="http://schemas.openxmlformats.org/officeDocument/2006/relationships/slide" Target="/ppt/slides/slide14.xml" Id="R4a35058dbf4d4bba" /><Relationship Type="http://schemas.openxmlformats.org/officeDocument/2006/relationships/slide" Target="/ppt/slides/slide15.xml" Id="Rcce0177948104c5f" /><Relationship Type="http://schemas.openxmlformats.org/officeDocument/2006/relationships/slide" Target="/ppt/slides/slide16.xml" Id="R78aff8cd9f47463f" /><Relationship Type="http://schemas.openxmlformats.org/officeDocument/2006/relationships/slide" Target="/ppt/slides/slide17.xml" Id="R12f0316f84794946" /><Relationship Type="http://schemas.openxmlformats.org/officeDocument/2006/relationships/slide" Target="/ppt/slides/slide18.xml" Id="R4e772152dbbd4496" /><Relationship Type="http://schemas.openxmlformats.org/officeDocument/2006/relationships/slide" Target="/ppt/slides/slide19.xml" Id="R764cbb27b5ae44b6" /><Relationship Type="http://schemas.openxmlformats.org/officeDocument/2006/relationships/slide" Target="/ppt/slides/slide20.xml" Id="R31e28e37dac640db" /><Relationship Type="http://schemas.openxmlformats.org/officeDocument/2006/relationships/slide" Target="/ppt/slides/slide21.xml" Id="R5f106756a3da45a2" /><Relationship Type="http://schemas.openxmlformats.org/officeDocument/2006/relationships/slide" Target="/ppt/slides/slide22.xml" Id="R3a454684bd2e4faf" /><Relationship Type="http://schemas.openxmlformats.org/officeDocument/2006/relationships/slide" Target="/ppt/slides/slide23.xml" Id="R004922c1f8fd494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7be10dec7414d8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bc0a794b3964608" /><Relationship Type="http://schemas.openxmlformats.org/officeDocument/2006/relationships/notesMaster" Target="/ppt/notesMasters/notesMaster1.xml" Id="R19262a648a4c4db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8a832298dcf4e1a" /><Relationship Type="http://schemas.openxmlformats.org/officeDocument/2006/relationships/notesMaster" Target="/ppt/notesMasters/notesMaster1.xml" Id="R54461d0859174a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5b428ceffdf48f4" /><Relationship Type="http://schemas.openxmlformats.org/officeDocument/2006/relationships/notesMaster" Target="/ppt/notesMasters/notesMaster1.xml" Id="R5a39ffba08754fb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0630e1da19748a6" /><Relationship Type="http://schemas.openxmlformats.org/officeDocument/2006/relationships/notesMaster" Target="/ppt/notesMasters/notesMaster1.xml" Id="R8cf8f19e09414c2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38e3eb7ceac4909" /><Relationship Type="http://schemas.openxmlformats.org/officeDocument/2006/relationships/notesMaster" Target="/ppt/notesMasters/notesMaster1.xml" Id="Rcb893f28318d449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458fd0790f1466c" /><Relationship Type="http://schemas.openxmlformats.org/officeDocument/2006/relationships/notesMaster" Target="/ppt/notesMasters/notesMaster1.xml" Id="R6d10afdcbaa04d0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3a8632a8e2a482a" /><Relationship Type="http://schemas.openxmlformats.org/officeDocument/2006/relationships/notesMaster" Target="/ppt/notesMasters/notesMaster1.xml" Id="R540696397c6044c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7e31a7cf3fa4911" /><Relationship Type="http://schemas.openxmlformats.org/officeDocument/2006/relationships/notesMaster" Target="/ppt/notesMasters/notesMaster1.xml" Id="R25042b525b1643c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d67c184382f4057" /><Relationship Type="http://schemas.openxmlformats.org/officeDocument/2006/relationships/notesMaster" Target="/ppt/notesMasters/notesMaster1.xml" Id="Rbfaccfa1657b4a0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c830bddac0d44ed" /><Relationship Type="http://schemas.openxmlformats.org/officeDocument/2006/relationships/notesMaster" Target="/ppt/notesMasters/notesMaster1.xml" Id="R92947707f51144f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025af9612da4ca1" /><Relationship Type="http://schemas.openxmlformats.org/officeDocument/2006/relationships/notesMaster" Target="/ppt/notesMasters/notesMaster1.xml" Id="R1e6bf43f61994f0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a26193f7e174a1e" /><Relationship Type="http://schemas.openxmlformats.org/officeDocument/2006/relationships/notesMaster" Target="/ppt/notesMasters/notesMaster1.xml" Id="R1e9519d189bf472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ed7875f54d34be6" /><Relationship Type="http://schemas.openxmlformats.org/officeDocument/2006/relationships/notesMaster" Target="/ppt/notesMasters/notesMaster1.xml" Id="R5f6a8c76150040b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cf51c150b844d0d" /><Relationship Type="http://schemas.openxmlformats.org/officeDocument/2006/relationships/notesMaster" Target="/ppt/notesMasters/notesMaster1.xml" Id="Re446227b718240e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2ca5f4640a44ffd" /><Relationship Type="http://schemas.openxmlformats.org/officeDocument/2006/relationships/notesMaster" Target="/ppt/notesMasters/notesMaster1.xml" Id="R28b98d4d634b46e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476e8406e7b4046" /><Relationship Type="http://schemas.openxmlformats.org/officeDocument/2006/relationships/notesMaster" Target="/ppt/notesMasters/notesMaster1.xml" Id="R2ce81f44b9db4e0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66a8f7186014415" /><Relationship Type="http://schemas.openxmlformats.org/officeDocument/2006/relationships/notesMaster" Target="/ppt/notesMasters/notesMaster1.xml" Id="R2868f0ff02034f2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7dc615ae2d34bf9" /><Relationship Type="http://schemas.openxmlformats.org/officeDocument/2006/relationships/notesMaster" Target="/ppt/notesMasters/notesMaster1.xml" Id="R1e2ef73853a34a0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17cf47bec7e4a04" /><Relationship Type="http://schemas.openxmlformats.org/officeDocument/2006/relationships/notesMaster" Target="/ppt/notesMasters/notesMaster1.xml" Id="R49aa2b3c01a64b7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ee0c195a6674024" /><Relationship Type="http://schemas.openxmlformats.org/officeDocument/2006/relationships/notesMaster" Target="/ppt/notesMasters/notesMaster1.xml" Id="R3839e30916c84b9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db1ae248ed2408d" /><Relationship Type="http://schemas.openxmlformats.org/officeDocument/2006/relationships/notesMaster" Target="/ppt/notesMasters/notesMaster1.xml" Id="Ra4cbb5abf5c5473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d18272e91a1466b" /><Relationship Type="http://schemas.openxmlformats.org/officeDocument/2006/relationships/notesMaster" Target="/ppt/notesMasters/notesMaster1.xml" Id="R05f770fb36214cd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e128ec9eef84250" /><Relationship Type="http://schemas.openxmlformats.org/officeDocument/2006/relationships/notesMaster" Target="/ppt/notesMasters/notesMaster1.xml" Id="R7251c15b09544c6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c1159eb070412f" /><Relationship Type="http://schemas.openxmlformats.org/officeDocument/2006/relationships/image" Target="/ppt/media/image.png" Id="R858f31371c934185" /><Relationship Type="http://schemas.openxmlformats.org/officeDocument/2006/relationships/image" Target="/ppt/media/image2.png" Id="R7f2e125bc14e44b9" /><Relationship Type="http://schemas.openxmlformats.org/officeDocument/2006/relationships/image" Target="/ppt/media/image.jpeg" Id="R8409b95a9472448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2960fb0ecb4e7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58f31371c93418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f2e125bc14e44b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09b95a9472448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d231183cc1e4190" /><Relationship Type="http://schemas.openxmlformats.org/officeDocument/2006/relationships/slideLayout" Target="/ppt/slideLayouts/slideLayout1.xml" Id="R7294696f499543a8" /><Relationship Type="http://schemas.openxmlformats.org/officeDocument/2006/relationships/slideLayout" Target="/ppt/slideLayouts/slideLayout2.xml" Id="R81c3d6d960174ae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294696f499543a8"/>
    <p:sldLayoutId xmlns:r="http://schemas.openxmlformats.org/officeDocument/2006/relationships" id="2147483650" r:id="R81c3d6d960174ae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4d7f5a7fe746ad" /><Relationship Type="http://schemas.openxmlformats.org/officeDocument/2006/relationships/notesSlide" Target="/ppt/notesSlides/notesSlide1.xml" Id="Ref13dd23837c40a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1e4721ae3c4e53" /><Relationship Type="http://schemas.openxmlformats.org/officeDocument/2006/relationships/notesSlide" Target="/ppt/notesSlides/notesSlide2.xml" Id="R0de1eab2403543e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c6b9b9a04b49d2" /><Relationship Type="http://schemas.openxmlformats.org/officeDocument/2006/relationships/notesSlide" Target="/ppt/notesSlides/notesSlide3.xml" Id="Rf7abfe654165477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21059e547f49d8" /><Relationship Type="http://schemas.openxmlformats.org/officeDocument/2006/relationships/notesSlide" Target="/ppt/notesSlides/notesSlide4.xml" Id="R18bda6863a4f474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ac8021734043d1" /><Relationship Type="http://schemas.openxmlformats.org/officeDocument/2006/relationships/notesSlide" Target="/ppt/notesSlides/notesSlide5.xml" Id="R8de7df3d1b884cf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be8801d102470a" /><Relationship Type="http://schemas.openxmlformats.org/officeDocument/2006/relationships/notesSlide" Target="/ppt/notesSlides/notesSlide6.xml" Id="Reab184a956a7402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90f2925264252" /><Relationship Type="http://schemas.openxmlformats.org/officeDocument/2006/relationships/notesSlide" Target="/ppt/notesSlides/notesSlide7.xml" Id="R50fdbda2256b402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21f08f1b844e2" /><Relationship Type="http://schemas.openxmlformats.org/officeDocument/2006/relationships/notesSlide" Target="/ppt/notesSlides/notesSlide8.xml" Id="R84d935c4b77a438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42b92d8a984e6d" /><Relationship Type="http://schemas.openxmlformats.org/officeDocument/2006/relationships/notesSlide" Target="/ppt/notesSlides/notesSlide9.xml" Id="R8eafcf6af2cb485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813e2c9fd94cad" /><Relationship Type="http://schemas.openxmlformats.org/officeDocument/2006/relationships/notesSlide" Target="/ppt/notesSlides/notesSlide10.xml" Id="R9ee6c38566874af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adff69ab084126" /><Relationship Type="http://schemas.openxmlformats.org/officeDocument/2006/relationships/notesSlide" Target="/ppt/notesSlides/notesSlide11.xml" Id="Rfe56d4f243c6426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69071024e44a82" /><Relationship Type="http://schemas.openxmlformats.org/officeDocument/2006/relationships/notesSlide" Target="/ppt/notesSlides/notesSlide12.xml" Id="R7fe629643c67484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f6826b2e904ae0" /><Relationship Type="http://schemas.openxmlformats.org/officeDocument/2006/relationships/notesSlide" Target="/ppt/notesSlides/notesSlide13.xml" Id="R655003f4ddde47b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119afdabd54c6b" /><Relationship Type="http://schemas.openxmlformats.org/officeDocument/2006/relationships/notesSlide" Target="/ppt/notesSlides/notesSlide14.xml" Id="Rf71ea7a98c6547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1d2c7020b042ca" /><Relationship Type="http://schemas.openxmlformats.org/officeDocument/2006/relationships/notesSlide" Target="/ppt/notesSlides/notesSlide15.xml" Id="R1576efe6e265490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12a4a8e7e746e3" /><Relationship Type="http://schemas.openxmlformats.org/officeDocument/2006/relationships/notesSlide" Target="/ppt/notesSlides/notesSlide16.xml" Id="Re00f8e8ed82c477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ee4778a3c43fc" /><Relationship Type="http://schemas.openxmlformats.org/officeDocument/2006/relationships/notesSlide" Target="/ppt/notesSlides/notesSlide17.xml" Id="R173b37301154428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59ae535d3b475b" /><Relationship Type="http://schemas.openxmlformats.org/officeDocument/2006/relationships/notesSlide" Target="/ppt/notesSlides/notesSlide18.xml" Id="Rfac12d0ece4a439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8a6f5332d14b29" /><Relationship Type="http://schemas.openxmlformats.org/officeDocument/2006/relationships/notesSlide" Target="/ppt/notesSlides/notesSlide19.xml" Id="R96799e2364e24a0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520df0beaf436c" /><Relationship Type="http://schemas.openxmlformats.org/officeDocument/2006/relationships/notesSlide" Target="/ppt/notesSlides/notesSlide20.xml" Id="R98f1f21a144047a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ccce2533114c60" /><Relationship Type="http://schemas.openxmlformats.org/officeDocument/2006/relationships/notesSlide" Target="/ppt/notesSlides/notesSlide21.xml" Id="Rca0f44f0845d460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f0d0807c2a43d2" /><Relationship Type="http://schemas.openxmlformats.org/officeDocument/2006/relationships/notesSlide" Target="/ppt/notesSlides/notesSlide22.xml" Id="R00315496c48640a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ef9a8004a84b65" /><Relationship Type="http://schemas.openxmlformats.org/officeDocument/2006/relationships/notesSlide" Target="/ppt/notesSlides/notesSlide23.xml" Id="R47a7535c2706436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  |  Isaiah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亞摩斯的兒子以賽亞得默示，論巴比倫。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Babylon, which Isaiah the son of Amoz did see.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13:2  |  Isaiah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應當在淨光的山豎立大旗， 向群眾揚聲招手， 使他們進入貴冑的門。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ye up a banner upon the high mountain, exalt the voice unto them, shake the hand, that they may go into the gates of the nobles.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13:3  |  Isaiah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我吩咐我所挑出來的人； 我招呼我的勇士－ 就是那矜誇高傲之輩， 為要成就我怒中所定的。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commanded my sanctified ones, I have also called my mighty ones for mine anger, even them that rejoice in my highness.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13:4  |  Isaiah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山間有多人的聲音， 好像是大國人民。 有許多國的民聚集鬨嚷的聲音； 這是萬軍之耶和華點齊軍隊，預備打仗。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noise of a multitude in the mountains, like as of a great people; a tumultuous noise of the kingdoms of nations gathered together: the LORD of hosts mustereth the host of the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13:5  |  Isaiah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他們從遠方來， 從天邊來， 就是耶和華並他惱恨的兵器 要毀滅這全地。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come from a far country, from the end of heaven, even the LORD, and the weapons of his indignation, to destroy the whole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13:6  |  Isaiah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你們要哀號， 因為耶和華的日子臨近了！ 這日來到， 好像毀滅從全能者來到。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Howl ye; for the day of the LORD is at hand; it shall come as a destruction from the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13:7  |  Isaiah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所以，人手都必軟弱； 人心都必消化。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all hands be faint, and every man’s heart shall melt: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13:8  |  Isaiah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他們必驚惶悲痛； 愁苦必將他們抓住。 他們疼痛，好像產難的婦人一樣， 彼此驚奇相看，臉如火焰。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be afraid: pangs and sorrows shall take hold of them; they shall be in pain as a woman that travaileth: they shall be amazed one at another; their faces shall be as flames.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13:9  |  Isaiah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耶和華的日子臨到， 必有殘忍、忿恨、烈怒， 使這地荒涼， 從其中除滅罪人。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day of the LORD cometh, cruel both with wrath and fierce anger, to lay the land desolate: and he shall destroy the sinners thereof out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13:10  |  Isaiah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天上的眾星群宿都不發光； 日頭一出就變黑暗； 月亮也不放光。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stars of heaven and the constellations thereof shall not give their light: the sun shall be darkened in his going forth, and the moon shall not cause her light to shine.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13:11  |  Isaiah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我必因邪惡刑罰世界， 因罪孽刑罰惡人， 使驕傲人的狂妄止息， 制伏強暴人的狂傲。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punish the world for their evil, and the wicked for their iniquity; and I will cause the arrogancy of the proud to cease, and will lay low the haughtiness of the terrible.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13:12  |  Isaiah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我必使人比精金還少， 使人比俄斐純金更少。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make a man more precious than fine gold; even a man than the golden wedge of Ophir.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13:13  |  Isaiah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我－萬軍之耶和華在忿恨中發烈怒的日子， 必使天震動， 使地搖撼，離其本位。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will shake the heavens, and the earth shall remove out of her place, in the wrath of the LORD of hosts, and in the day of his fierce anger.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13:14  |  Isaiah 13:14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人必像被追趕的鹿， 像無人收聚的羊， 各歸回本族， 各逃到本土。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be as the chased roe, and as a sheep that no man taketh up: they shall every man turn to his own people, and flee every one into his own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13:15  |  Isaiah 13:15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凡被[仇敵]追上的必被刺死； 凡被捉住的必被刀殺。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one that is found shall be thrust through; and every one that is joined unto them shall fall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13:16  |  Isaiah 13:16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他們的嬰孩必在他們眼前摔碎； 他們的房屋必被搶奪； 他們的妻子必被玷污。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children also shall be dashed to pieces before their eyes; their houses shall be spoiled, and their wives ravished.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13:17  |  Isaiah 13:17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我必激動米底亞人來攻擊他們。 米底亞人不注重銀子， 也不喜愛金子。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will stir up the Medes against them, which shall not regard silver; and as for gold, they shall not delight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13:18  |  Isaiah 13:18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他們必用弓擊碎少年人， 不憐憫婦人所生的， 眼也不顧惜孩子。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bows also shall dash the young men to pieces; and they shall have no pity on the fruit of the womb; their eye shall not spare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13:19  |  Isaiah 13:19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巴比倫素來為列國的榮耀， 為迦勒底人所矜誇的華美， 必像神所傾覆的所多瑪、蛾摩拉一樣。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Babylon, the glory of kingdoms, the beauty of the Chaldees’ excellency, shall be as when God overthrew Sodom and Gomorrah.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13:20  |  Isaiah 13:20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其內必永無人煙， 世世代代無人居住。 阿拉伯人也不在那裏支搭帳棚； 牧羊的人也不使羊群臥在那裏。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never be inhabited, neither shall it be dwelt in from generation to generation: neither shall the Arabian pitch tent there; neither shall the shepherds make their fold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13:21  |  Isaiah 13:21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只有曠野的走獸臥在那裏； 咆哮的獸滿了房屋。 鴕鳥住在那裏； 野山羊在那裏跳舞。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wild beasts of the desert shall lie there; and their houses shall be full of doleful creatures; and owls shall dwell there, and satyrs shall dance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13:22  |  Isaiah 13:22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豺狼必在它宮中呼號； 野狗必在它華美殿內吼叫。 巴比倫[受罰]的時候臨近； 它的日子必不長久。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wild beasts of the islands shall cry in their desolate houses, and dragons in their pleasant palaces: and her time is near to come, and her days shall not be prolonged.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2026-08-26T10:36:35.5040000Z</dcterms:created>
  <dcterms:modified xsi:type="dcterms:W3CDTF">2026-08-26T10:36:35.5040000Z</dcterms:modified>
</coreProperties>
</file>