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5c197bb5b2b4565" /><Relationship Type="http://schemas.openxmlformats.org/officeDocument/2006/relationships/extended-properties" Target="/docProps/app.xml" Id="Re09eaae40e78458f" /><Relationship Type="http://schemas.openxmlformats.org/officeDocument/2006/relationships/officeDocument" Target="/ppt/presentation.xml" Id="R328ef4c37963493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d88639dd9644c45"/>
  </p:sldMasterIdLst>
  <p:notesMasterIdLst>
    <p:notesMasterId xmlns:r="http://schemas.openxmlformats.org/officeDocument/2006/relationships" r:id="R2b02eac3bda64505"/>
  </p:notesMasterIdLst>
  <p:sldIdLst>
    <p:sldId xmlns:r="http://schemas.openxmlformats.org/officeDocument/2006/relationships" id="256" r:id="Rda3582c7a5d14a7a"/>
    <p:sldId xmlns:r="http://schemas.openxmlformats.org/officeDocument/2006/relationships" id="257" r:id="Rfec1d1359c584ad3"/>
    <p:sldId xmlns:r="http://schemas.openxmlformats.org/officeDocument/2006/relationships" id="258" r:id="Rcedeb50bc3ed4ccc"/>
    <p:sldId xmlns:r="http://schemas.openxmlformats.org/officeDocument/2006/relationships" id="259" r:id="Re116c4861de24812"/>
    <p:sldId xmlns:r="http://schemas.openxmlformats.org/officeDocument/2006/relationships" id="260" r:id="Rf22a696acd2d409a"/>
    <p:sldId xmlns:r="http://schemas.openxmlformats.org/officeDocument/2006/relationships" id="261" r:id="Rdd29b821d6b04750"/>
    <p:sldId xmlns:r="http://schemas.openxmlformats.org/officeDocument/2006/relationships" id="262" r:id="Re6322837d47e4e1a"/>
    <p:sldId xmlns:r="http://schemas.openxmlformats.org/officeDocument/2006/relationships" id="263" r:id="R972b9ff963c145e3"/>
    <p:sldId xmlns:r="http://schemas.openxmlformats.org/officeDocument/2006/relationships" id="264" r:id="R120aa04029e84fdb"/>
    <p:sldId xmlns:r="http://schemas.openxmlformats.org/officeDocument/2006/relationships" id="265" r:id="R9aabf239d73e4d6b"/>
    <p:sldId xmlns:r="http://schemas.openxmlformats.org/officeDocument/2006/relationships" id="266" r:id="R8855b9b88a5b4d8f"/>
    <p:sldId xmlns:r="http://schemas.openxmlformats.org/officeDocument/2006/relationships" id="267" r:id="R9ccd7fa7398843b7"/>
    <p:sldId xmlns:r="http://schemas.openxmlformats.org/officeDocument/2006/relationships" id="268" r:id="R2ae1b545721a49e8"/>
    <p:sldId xmlns:r="http://schemas.openxmlformats.org/officeDocument/2006/relationships" id="269" r:id="Rdc5750872682444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5ef0dafcaf443fa" /><Relationship Type="http://schemas.openxmlformats.org/officeDocument/2006/relationships/slideMaster" Target="/ppt/slideMasters/slideMaster1.xml" Id="Rad88639dd9644c45" /><Relationship Type="http://schemas.openxmlformats.org/officeDocument/2006/relationships/notesMaster" Target="/ppt/notesMasters/notesMaster1.xml" Id="R2b02eac3bda64505" /><Relationship Type="http://schemas.openxmlformats.org/officeDocument/2006/relationships/presProps" Target="/ppt/presProps.xml" Id="Rbff8508907a944ef" /><Relationship Type="http://schemas.openxmlformats.org/officeDocument/2006/relationships/tableStyles" Target="/ppt/tableStyles.xml" Id="R8ef6049e972e48d5" /><Relationship Type="http://schemas.openxmlformats.org/officeDocument/2006/relationships/slide" Target="/ppt/slides/slide1.xml" Id="Rda3582c7a5d14a7a" /><Relationship Type="http://schemas.openxmlformats.org/officeDocument/2006/relationships/slide" Target="/ppt/slides/slide2.xml" Id="Rfec1d1359c584ad3" /><Relationship Type="http://schemas.openxmlformats.org/officeDocument/2006/relationships/slide" Target="/ppt/slides/slide3.xml" Id="Rcedeb50bc3ed4ccc" /><Relationship Type="http://schemas.openxmlformats.org/officeDocument/2006/relationships/slide" Target="/ppt/slides/slide4.xml" Id="Re116c4861de24812" /><Relationship Type="http://schemas.openxmlformats.org/officeDocument/2006/relationships/slide" Target="/ppt/slides/slide5.xml" Id="Rf22a696acd2d409a" /><Relationship Type="http://schemas.openxmlformats.org/officeDocument/2006/relationships/slide" Target="/ppt/slides/slide6.xml" Id="Rdd29b821d6b04750" /><Relationship Type="http://schemas.openxmlformats.org/officeDocument/2006/relationships/slide" Target="/ppt/slides/slide7.xml" Id="Re6322837d47e4e1a" /><Relationship Type="http://schemas.openxmlformats.org/officeDocument/2006/relationships/slide" Target="/ppt/slides/slide8.xml" Id="R972b9ff963c145e3" /><Relationship Type="http://schemas.openxmlformats.org/officeDocument/2006/relationships/slide" Target="/ppt/slides/slide9.xml" Id="R120aa04029e84fdb" /><Relationship Type="http://schemas.openxmlformats.org/officeDocument/2006/relationships/slide" Target="/ppt/slides/slide10.xml" Id="R9aabf239d73e4d6b" /><Relationship Type="http://schemas.openxmlformats.org/officeDocument/2006/relationships/slide" Target="/ppt/slides/slide11.xml" Id="R8855b9b88a5b4d8f" /><Relationship Type="http://schemas.openxmlformats.org/officeDocument/2006/relationships/slide" Target="/ppt/slides/slide12.xml" Id="R9ccd7fa7398843b7" /><Relationship Type="http://schemas.openxmlformats.org/officeDocument/2006/relationships/slide" Target="/ppt/slides/slide13.xml" Id="R2ae1b545721a49e8" /><Relationship Type="http://schemas.openxmlformats.org/officeDocument/2006/relationships/slide" Target="/ppt/slides/slide14.xml" Id="Rdc5750872682444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f802070dddf41b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0a5960a07984ed4" /><Relationship Type="http://schemas.openxmlformats.org/officeDocument/2006/relationships/notesMaster" Target="/ppt/notesMasters/notesMaster1.xml" Id="R554dad615d9740c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7ffe28343294fb4" /><Relationship Type="http://schemas.openxmlformats.org/officeDocument/2006/relationships/notesMaster" Target="/ppt/notesMasters/notesMaster1.xml" Id="R6619880df2684ab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958c16d53be4591" /><Relationship Type="http://schemas.openxmlformats.org/officeDocument/2006/relationships/notesMaster" Target="/ppt/notesMasters/notesMaster1.xml" Id="Rd84770d99fc94aa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13cd721ad8a4f24" /><Relationship Type="http://schemas.openxmlformats.org/officeDocument/2006/relationships/notesMaster" Target="/ppt/notesMasters/notesMaster1.xml" Id="Rbafbd9f1dcec49c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3766818e8d644c9" /><Relationship Type="http://schemas.openxmlformats.org/officeDocument/2006/relationships/notesMaster" Target="/ppt/notesMasters/notesMaster1.xml" Id="Re98d1e85d37c48e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46518c6732e4f77" /><Relationship Type="http://schemas.openxmlformats.org/officeDocument/2006/relationships/notesMaster" Target="/ppt/notesMasters/notesMaster1.xml" Id="R8ca2807685ad4d7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8d653f14f8543bf" /><Relationship Type="http://schemas.openxmlformats.org/officeDocument/2006/relationships/notesMaster" Target="/ppt/notesMasters/notesMaster1.xml" Id="Rc2e1ae76c319480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0168455cf9a4c5a" /><Relationship Type="http://schemas.openxmlformats.org/officeDocument/2006/relationships/notesMaster" Target="/ppt/notesMasters/notesMaster1.xml" Id="Rb3ad8d9af8264f5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4f7098d50854b16" /><Relationship Type="http://schemas.openxmlformats.org/officeDocument/2006/relationships/notesMaster" Target="/ppt/notesMasters/notesMaster1.xml" Id="R4054e13b1da8403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4b90db59c684e72" /><Relationship Type="http://schemas.openxmlformats.org/officeDocument/2006/relationships/notesMaster" Target="/ppt/notesMasters/notesMaster1.xml" Id="R2863db7e4fcf44b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c98a780df0c46d0" /><Relationship Type="http://schemas.openxmlformats.org/officeDocument/2006/relationships/notesMaster" Target="/ppt/notesMasters/notesMaster1.xml" Id="Rcc69dbe61a9d4a3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c3380a106954eb1" /><Relationship Type="http://schemas.openxmlformats.org/officeDocument/2006/relationships/notesMaster" Target="/ppt/notesMasters/notesMaster1.xml" Id="Rd152ae5833ab4bc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822e2f10236422f" /><Relationship Type="http://schemas.openxmlformats.org/officeDocument/2006/relationships/notesMaster" Target="/ppt/notesMasters/notesMaster1.xml" Id="Raf665cd825b84ce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d09f2274f6e47c9" /><Relationship Type="http://schemas.openxmlformats.org/officeDocument/2006/relationships/notesMaster" Target="/ppt/notesMasters/notesMaster1.xml" Id="Rb6c51fe572bf40b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c0ecf5ded824e84" /><Relationship Type="http://schemas.openxmlformats.org/officeDocument/2006/relationships/image" Target="/ppt/media/image.png" Id="Rc36af0303cd144fc" /><Relationship Type="http://schemas.openxmlformats.org/officeDocument/2006/relationships/image" Target="/ppt/media/image2.png" Id="Ra3de02114ea04a09" /><Relationship Type="http://schemas.openxmlformats.org/officeDocument/2006/relationships/image" Target="/ppt/media/image.jpeg" Id="R7803b6439844470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90eb5e1c38e4c6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36af0303cd144f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3de02114ea04a0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03b6439844470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d4d6c5c0d724083" /><Relationship Type="http://schemas.openxmlformats.org/officeDocument/2006/relationships/slideLayout" Target="/ppt/slideLayouts/slideLayout1.xml" Id="Rec56188ef7db47eb" /><Relationship Type="http://schemas.openxmlformats.org/officeDocument/2006/relationships/slideLayout" Target="/ppt/slideLayouts/slideLayout2.xml" Id="Rce90befe7193474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c56188ef7db47eb"/>
    <p:sldLayoutId xmlns:r="http://schemas.openxmlformats.org/officeDocument/2006/relationships" id="2147483650" r:id="Rce90befe7193474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2d2ab22c6547b4" /><Relationship Type="http://schemas.openxmlformats.org/officeDocument/2006/relationships/notesSlide" Target="/ppt/notesSlides/notesSlide1.xml" Id="Re1f192915ffa493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de1a6840774b65" /><Relationship Type="http://schemas.openxmlformats.org/officeDocument/2006/relationships/notesSlide" Target="/ppt/notesSlides/notesSlide2.xml" Id="Ref8f635e7ad64a4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0752f2f1354397" /><Relationship Type="http://schemas.openxmlformats.org/officeDocument/2006/relationships/notesSlide" Target="/ppt/notesSlides/notesSlide3.xml" Id="R5ce634607c5a414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0fdbf409074980" /><Relationship Type="http://schemas.openxmlformats.org/officeDocument/2006/relationships/notesSlide" Target="/ppt/notesSlides/notesSlide4.xml" Id="R3de6c306bb964e9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1b92cf47e446af" /><Relationship Type="http://schemas.openxmlformats.org/officeDocument/2006/relationships/notesSlide" Target="/ppt/notesSlides/notesSlide5.xml" Id="Rbfb78a332906425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d7ee3765824ae0" /><Relationship Type="http://schemas.openxmlformats.org/officeDocument/2006/relationships/notesSlide" Target="/ppt/notesSlides/notesSlide6.xml" Id="R7ba84acc0461453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b4a8bdb1b24ef7" /><Relationship Type="http://schemas.openxmlformats.org/officeDocument/2006/relationships/notesSlide" Target="/ppt/notesSlides/notesSlide7.xml" Id="Rc8fcbb22792e426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b71642459c473e" /><Relationship Type="http://schemas.openxmlformats.org/officeDocument/2006/relationships/notesSlide" Target="/ppt/notesSlides/notesSlide8.xml" Id="Rf9ddee86eb1e439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f2bac74aa541a3" /><Relationship Type="http://schemas.openxmlformats.org/officeDocument/2006/relationships/notesSlide" Target="/ppt/notesSlides/notesSlide9.xml" Id="R007813e67e87495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66a8774e044801" /><Relationship Type="http://schemas.openxmlformats.org/officeDocument/2006/relationships/notesSlide" Target="/ppt/notesSlides/notesSlide10.xml" Id="R02781f3ebfbc4a7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19d63375b74bac" /><Relationship Type="http://schemas.openxmlformats.org/officeDocument/2006/relationships/notesSlide" Target="/ppt/notesSlides/notesSlide11.xml" Id="Ref356127b0744b5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cbade274994f25" /><Relationship Type="http://schemas.openxmlformats.org/officeDocument/2006/relationships/notesSlide" Target="/ppt/notesSlides/notesSlide12.xml" Id="R86e1d8fbcd37468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2fb9ddebdb47f3" /><Relationship Type="http://schemas.openxmlformats.org/officeDocument/2006/relationships/notesSlide" Target="/ppt/notesSlides/notesSlide13.xml" Id="Rbefbb9f94fff473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89ad27c9094677" /><Relationship Type="http://schemas.openxmlformats.org/officeDocument/2006/relationships/notesSlide" Target="/ppt/notesSlides/notesSlide14.xml" Id="R3902934c8a464b9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Zechariah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2:1  |  Zechariah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我又舉目觀看，見一人手拿準繩。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lifted up mine eyes again, and looked, and behold a man with a measuring line in his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2:2  |  Zechariah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我說：「你往哪裏去？」他對我說：「要去量耶路撒冷，看有多寬多長。」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I, Whither goest thou? And he said unto me, To measure Jerusalem, to see what is the breadth thereof, and what is the length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2:3  |  Zechariah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與我說話的天使去的時候，又有一位天使迎着他來，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the angel that talked with me went forth, and another angel went out to meet him,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2:4  |  Zechariah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對他說：「你跑去告訴那少年人說，耶路撒冷必有人居住，好像無城牆的鄉村，因為人民和牲畜甚多。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 unto him, Run, speak to this young man, saying, Jerusalem shall be inhabited as towns without walls for the multitude of men and cattle therein: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2:5  |  Zechariah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耶和華說：我要作耶路撒冷四圍的火城，並要作其中的榮耀。」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I, saith the LORD, will be unto her a wall of fire round about, and will be the glory in the midst of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2:6  |  Zechariah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耶和華說：「我從前分散你們在天的四方，現在你們要從北方之地逃回。這是耶和華說的。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Ho, ho, come forth, and flee from the land of the north, saith the LORD: for I have spread you abroad as the four winds of the heaven,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2:7  |  Zechariah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與巴比倫人同住的錫安民哪，應當逃脫。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thyself, O Zion, that dwellest with the daughter of Babylon.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2:8  |  Zechariah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萬軍之耶和華說，在顯出榮耀之後，差遣我去[懲罰]那擄掠你們的列國，摸你們的就是摸他眼中的瞳人。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 of hosts; After the glory hath he sent me unto the nations which spoiled you: for he that toucheth you toucheth the apple of his eye.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2:9  |  Zechariah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看哪，我要向他們掄手，他們就必作服事他們之人的擄物，你們便知道萬軍之耶和華差遣我了。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behold, I will shake mine hand upon them, and they shall be a spoil to their servants: and ye shall know that the LORD of hosts hath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2:10  |  Zechariah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錫安城啊，應當歡樂歌唱，因為我來要住在你中間。這是耶和華說的。」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and rejoice, O daughter of Zion: for, lo, I come, and I will dwell in the midst of thee,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2:11  |  Zechariah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那時，必有許多國歸附耶和華，作他的子民。他要住在你中間，你就知道萬軍之耶和華差遣我到你那裏去了。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many nations shall be joined to the LORD in that day, and shall be my people: and I will dwell in the midst of thee, and thou shalt know that the LORD of hosts hath sent me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2:12  |  Zechariah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耶和華必收回猶大作他聖地的分，也必再揀選耶路撒冷。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shall inherit Judah his portion in the holy land, and shall choose Jerusalem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2:13  |  Zechariah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凡有血氣的都當在耶和華面前靜默無聲；因為他興起，從聖所出來了。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silent, O all flesh, before the LORD: for he is raised up out of his holy habitation.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2026-08-26T14:06:22.0020000Z</dcterms:created>
  <dcterms:modified xsi:type="dcterms:W3CDTF">2026-08-26T14:06:22.0020000Z</dcterms:modified>
</coreProperties>
</file>