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8714760bcc04659" /><Relationship Type="http://schemas.openxmlformats.org/officeDocument/2006/relationships/extended-properties" Target="/docProps/app.xml" Id="R44d422c613d2470d" /><Relationship Type="http://schemas.openxmlformats.org/officeDocument/2006/relationships/officeDocument" Target="/ppt/presentation.xml" Id="R644d6e8a0c35432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e8e53cce8f34126"/>
  </p:sldMasterIdLst>
  <p:notesMasterIdLst>
    <p:notesMasterId xmlns:r="http://schemas.openxmlformats.org/officeDocument/2006/relationships" r:id="R9e4b1c107e684595"/>
  </p:notesMasterIdLst>
  <p:sldIdLst>
    <p:sldId xmlns:r="http://schemas.openxmlformats.org/officeDocument/2006/relationships" id="256" r:id="R5638b58798ce45ef"/>
    <p:sldId xmlns:r="http://schemas.openxmlformats.org/officeDocument/2006/relationships" id="257" r:id="R2722154894354444"/>
    <p:sldId xmlns:r="http://schemas.openxmlformats.org/officeDocument/2006/relationships" id="258" r:id="Ree9579721f724f11"/>
    <p:sldId xmlns:r="http://schemas.openxmlformats.org/officeDocument/2006/relationships" id="259" r:id="R0a8b7f787ce445aa"/>
    <p:sldId xmlns:r="http://schemas.openxmlformats.org/officeDocument/2006/relationships" id="260" r:id="R56b8076e2ada45af"/>
    <p:sldId xmlns:r="http://schemas.openxmlformats.org/officeDocument/2006/relationships" id="261" r:id="R7ff7b0969a53474a"/>
    <p:sldId xmlns:r="http://schemas.openxmlformats.org/officeDocument/2006/relationships" id="262" r:id="Rb31efc116bd042f3"/>
    <p:sldId xmlns:r="http://schemas.openxmlformats.org/officeDocument/2006/relationships" id="263" r:id="R579a73398e314bdd"/>
    <p:sldId xmlns:r="http://schemas.openxmlformats.org/officeDocument/2006/relationships" id="264" r:id="Rec3f72e2f0924738"/>
    <p:sldId xmlns:r="http://schemas.openxmlformats.org/officeDocument/2006/relationships" id="265" r:id="Ra7710a3640c745d1"/>
    <p:sldId xmlns:r="http://schemas.openxmlformats.org/officeDocument/2006/relationships" id="266" r:id="R257149bbd5f04863"/>
    <p:sldId xmlns:r="http://schemas.openxmlformats.org/officeDocument/2006/relationships" id="267" r:id="R1fb558e0a1e74a8a"/>
    <p:sldId xmlns:r="http://schemas.openxmlformats.org/officeDocument/2006/relationships" id="268" r:id="Rc8ea87851faf4452"/>
    <p:sldId xmlns:r="http://schemas.openxmlformats.org/officeDocument/2006/relationships" id="269" r:id="R573a8e18289d45da"/>
    <p:sldId xmlns:r="http://schemas.openxmlformats.org/officeDocument/2006/relationships" id="270" r:id="Rc65831eea9de474d"/>
    <p:sldId xmlns:r="http://schemas.openxmlformats.org/officeDocument/2006/relationships" id="271" r:id="Rc7af8a5df8984f7a"/>
    <p:sldId xmlns:r="http://schemas.openxmlformats.org/officeDocument/2006/relationships" id="272" r:id="Ra2b22f08e9f84fe8"/>
    <p:sldId xmlns:r="http://schemas.openxmlformats.org/officeDocument/2006/relationships" id="273" r:id="Rb6558dfb88ec44c9"/>
    <p:sldId xmlns:r="http://schemas.openxmlformats.org/officeDocument/2006/relationships" id="274" r:id="R7fd59c2d52e6429f"/>
    <p:sldId xmlns:r="http://schemas.openxmlformats.org/officeDocument/2006/relationships" id="275" r:id="Re25641ebf82743b2"/>
    <p:sldId xmlns:r="http://schemas.openxmlformats.org/officeDocument/2006/relationships" id="276" r:id="R0ee599b42e2841ab"/>
    <p:sldId xmlns:r="http://schemas.openxmlformats.org/officeDocument/2006/relationships" id="277" r:id="R2568806969b34840"/>
    <p:sldId xmlns:r="http://schemas.openxmlformats.org/officeDocument/2006/relationships" id="278" r:id="Rffbc4192b92b4c40"/>
    <p:sldId xmlns:r="http://schemas.openxmlformats.org/officeDocument/2006/relationships" id="279" r:id="R2d884086a95a4f78"/>
    <p:sldId xmlns:r="http://schemas.openxmlformats.org/officeDocument/2006/relationships" id="280" r:id="R4363867f7b714f50"/>
    <p:sldId xmlns:r="http://schemas.openxmlformats.org/officeDocument/2006/relationships" id="281" r:id="R297d083c89374fd9"/>
    <p:sldId xmlns:r="http://schemas.openxmlformats.org/officeDocument/2006/relationships" id="282" r:id="R465c49de7a164db1"/>
    <p:sldId xmlns:r="http://schemas.openxmlformats.org/officeDocument/2006/relationships" id="283" r:id="R220c2bfbcdcd4350"/>
    <p:sldId xmlns:r="http://schemas.openxmlformats.org/officeDocument/2006/relationships" id="284" r:id="Ra37a7473d0a0450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d1341bebff4a09" /><Relationship Type="http://schemas.openxmlformats.org/officeDocument/2006/relationships/slideMaster" Target="/ppt/slideMasters/slideMaster1.xml" Id="R3e8e53cce8f34126" /><Relationship Type="http://schemas.openxmlformats.org/officeDocument/2006/relationships/notesMaster" Target="/ppt/notesMasters/notesMaster1.xml" Id="R9e4b1c107e684595" /><Relationship Type="http://schemas.openxmlformats.org/officeDocument/2006/relationships/presProps" Target="/ppt/presProps.xml" Id="Re28cefcfa50542eb" /><Relationship Type="http://schemas.openxmlformats.org/officeDocument/2006/relationships/tableStyles" Target="/ppt/tableStyles.xml" Id="R67b2caebd7ac4652" /><Relationship Type="http://schemas.openxmlformats.org/officeDocument/2006/relationships/slide" Target="/ppt/slides/slide1.xml" Id="R5638b58798ce45ef" /><Relationship Type="http://schemas.openxmlformats.org/officeDocument/2006/relationships/slide" Target="/ppt/slides/slide2.xml" Id="R2722154894354444" /><Relationship Type="http://schemas.openxmlformats.org/officeDocument/2006/relationships/slide" Target="/ppt/slides/slide3.xml" Id="Ree9579721f724f11" /><Relationship Type="http://schemas.openxmlformats.org/officeDocument/2006/relationships/slide" Target="/ppt/slides/slide4.xml" Id="R0a8b7f787ce445aa" /><Relationship Type="http://schemas.openxmlformats.org/officeDocument/2006/relationships/slide" Target="/ppt/slides/slide5.xml" Id="R56b8076e2ada45af" /><Relationship Type="http://schemas.openxmlformats.org/officeDocument/2006/relationships/slide" Target="/ppt/slides/slide6.xml" Id="R7ff7b0969a53474a" /><Relationship Type="http://schemas.openxmlformats.org/officeDocument/2006/relationships/slide" Target="/ppt/slides/slide7.xml" Id="Rb31efc116bd042f3" /><Relationship Type="http://schemas.openxmlformats.org/officeDocument/2006/relationships/slide" Target="/ppt/slides/slide8.xml" Id="R579a73398e314bdd" /><Relationship Type="http://schemas.openxmlformats.org/officeDocument/2006/relationships/slide" Target="/ppt/slides/slide9.xml" Id="Rec3f72e2f0924738" /><Relationship Type="http://schemas.openxmlformats.org/officeDocument/2006/relationships/slide" Target="/ppt/slides/slide10.xml" Id="Ra7710a3640c745d1" /><Relationship Type="http://schemas.openxmlformats.org/officeDocument/2006/relationships/slide" Target="/ppt/slides/slide11.xml" Id="R257149bbd5f04863" /><Relationship Type="http://schemas.openxmlformats.org/officeDocument/2006/relationships/slide" Target="/ppt/slides/slide12.xml" Id="R1fb558e0a1e74a8a" /><Relationship Type="http://schemas.openxmlformats.org/officeDocument/2006/relationships/slide" Target="/ppt/slides/slide13.xml" Id="Rc8ea87851faf4452" /><Relationship Type="http://schemas.openxmlformats.org/officeDocument/2006/relationships/slide" Target="/ppt/slides/slide14.xml" Id="R573a8e18289d45da" /><Relationship Type="http://schemas.openxmlformats.org/officeDocument/2006/relationships/slide" Target="/ppt/slides/slide15.xml" Id="Rc65831eea9de474d" /><Relationship Type="http://schemas.openxmlformats.org/officeDocument/2006/relationships/slide" Target="/ppt/slides/slide16.xml" Id="Rc7af8a5df8984f7a" /><Relationship Type="http://schemas.openxmlformats.org/officeDocument/2006/relationships/slide" Target="/ppt/slides/slide17.xml" Id="Ra2b22f08e9f84fe8" /><Relationship Type="http://schemas.openxmlformats.org/officeDocument/2006/relationships/slide" Target="/ppt/slides/slide18.xml" Id="Rb6558dfb88ec44c9" /><Relationship Type="http://schemas.openxmlformats.org/officeDocument/2006/relationships/slide" Target="/ppt/slides/slide19.xml" Id="R7fd59c2d52e6429f" /><Relationship Type="http://schemas.openxmlformats.org/officeDocument/2006/relationships/slide" Target="/ppt/slides/slide20.xml" Id="Re25641ebf82743b2" /><Relationship Type="http://schemas.openxmlformats.org/officeDocument/2006/relationships/slide" Target="/ppt/slides/slide21.xml" Id="R0ee599b42e2841ab" /><Relationship Type="http://schemas.openxmlformats.org/officeDocument/2006/relationships/slide" Target="/ppt/slides/slide22.xml" Id="R2568806969b34840" /><Relationship Type="http://schemas.openxmlformats.org/officeDocument/2006/relationships/slide" Target="/ppt/slides/slide23.xml" Id="Rffbc4192b92b4c40" /><Relationship Type="http://schemas.openxmlformats.org/officeDocument/2006/relationships/slide" Target="/ppt/slides/slide24.xml" Id="R2d884086a95a4f78" /><Relationship Type="http://schemas.openxmlformats.org/officeDocument/2006/relationships/slide" Target="/ppt/slides/slide25.xml" Id="R4363867f7b714f50" /><Relationship Type="http://schemas.openxmlformats.org/officeDocument/2006/relationships/slide" Target="/ppt/slides/slide26.xml" Id="R297d083c89374fd9" /><Relationship Type="http://schemas.openxmlformats.org/officeDocument/2006/relationships/slide" Target="/ppt/slides/slide27.xml" Id="R465c49de7a164db1" /><Relationship Type="http://schemas.openxmlformats.org/officeDocument/2006/relationships/slide" Target="/ppt/slides/slide28.xml" Id="R220c2bfbcdcd4350" /><Relationship Type="http://schemas.openxmlformats.org/officeDocument/2006/relationships/slide" Target="/ppt/slides/slide29.xml" Id="Ra37a7473d0a0450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5f6cf30cbd840c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2885d118c194f13" /><Relationship Type="http://schemas.openxmlformats.org/officeDocument/2006/relationships/notesMaster" Target="/ppt/notesMasters/notesMaster1.xml" Id="R6d5c535dccd24f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7984164e7dd4d91" /><Relationship Type="http://schemas.openxmlformats.org/officeDocument/2006/relationships/notesMaster" Target="/ppt/notesMasters/notesMaster1.xml" Id="R44ad903a965a4f2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54acec814b64fc7" /><Relationship Type="http://schemas.openxmlformats.org/officeDocument/2006/relationships/notesMaster" Target="/ppt/notesMasters/notesMaster1.xml" Id="R4a25c28a14344ff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22fdbf2578d4c5b" /><Relationship Type="http://schemas.openxmlformats.org/officeDocument/2006/relationships/notesMaster" Target="/ppt/notesMasters/notesMaster1.xml" Id="Ra8bf1d13fa8b431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500f397496c4191" /><Relationship Type="http://schemas.openxmlformats.org/officeDocument/2006/relationships/notesMaster" Target="/ppt/notesMasters/notesMaster1.xml" Id="Rfef952e3daaa400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57e18ca386d4b81" /><Relationship Type="http://schemas.openxmlformats.org/officeDocument/2006/relationships/notesMaster" Target="/ppt/notesMasters/notesMaster1.xml" Id="R92a9491f35284e3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8ecfbb2a8b24c3c" /><Relationship Type="http://schemas.openxmlformats.org/officeDocument/2006/relationships/notesMaster" Target="/ppt/notesMasters/notesMaster1.xml" Id="Re100643f42dd440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6f5a0cb88624e0d" /><Relationship Type="http://schemas.openxmlformats.org/officeDocument/2006/relationships/notesMaster" Target="/ppt/notesMasters/notesMaster1.xml" Id="R50bde7dc0e6a4a1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93975d72fb4f88" /><Relationship Type="http://schemas.openxmlformats.org/officeDocument/2006/relationships/notesMaster" Target="/ppt/notesMasters/notesMaster1.xml" Id="R7d37b612ece940f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db904644d9f47eb" /><Relationship Type="http://schemas.openxmlformats.org/officeDocument/2006/relationships/notesMaster" Target="/ppt/notesMasters/notesMaster1.xml" Id="R270e65070da14a0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c367e1168424908" /><Relationship Type="http://schemas.openxmlformats.org/officeDocument/2006/relationships/notesMaster" Target="/ppt/notesMasters/notesMaster1.xml" Id="Rbe9920155ac34b9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6f86a4dc5e54b8b" /><Relationship Type="http://schemas.openxmlformats.org/officeDocument/2006/relationships/notesMaster" Target="/ppt/notesMasters/notesMaster1.xml" Id="R98f6f25b516b42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0faf83d41da4e2a" /><Relationship Type="http://schemas.openxmlformats.org/officeDocument/2006/relationships/notesMaster" Target="/ppt/notesMasters/notesMaster1.xml" Id="R0b331c19c1574ca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13dfcba541f4417" /><Relationship Type="http://schemas.openxmlformats.org/officeDocument/2006/relationships/notesMaster" Target="/ppt/notesMasters/notesMaster1.xml" Id="Ra29cfad823d5417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fb3a9217f0640d0" /><Relationship Type="http://schemas.openxmlformats.org/officeDocument/2006/relationships/notesMaster" Target="/ppt/notesMasters/notesMaster1.xml" Id="Rca5769ca0ded4c4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3c12c12e6ba4080" /><Relationship Type="http://schemas.openxmlformats.org/officeDocument/2006/relationships/notesMaster" Target="/ppt/notesMasters/notesMaster1.xml" Id="Rfc4012da8f5d462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62b741d186c4bc8" /><Relationship Type="http://schemas.openxmlformats.org/officeDocument/2006/relationships/notesMaster" Target="/ppt/notesMasters/notesMaster1.xml" Id="R7fba411510ef48c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e9fd865abff4ea7" /><Relationship Type="http://schemas.openxmlformats.org/officeDocument/2006/relationships/notesMaster" Target="/ppt/notesMasters/notesMaster1.xml" Id="Rbaf6dbf9c3d8465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1d0861f628140ff" /><Relationship Type="http://schemas.openxmlformats.org/officeDocument/2006/relationships/notesMaster" Target="/ppt/notesMasters/notesMaster1.xml" Id="R4a08380577024fa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4614182e4a0481e" /><Relationship Type="http://schemas.openxmlformats.org/officeDocument/2006/relationships/notesMaster" Target="/ppt/notesMasters/notesMaster1.xml" Id="Rd352e35a969c464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dfa83b7ca444f06" /><Relationship Type="http://schemas.openxmlformats.org/officeDocument/2006/relationships/notesMaster" Target="/ppt/notesMasters/notesMaster1.xml" Id="R1709a14beae9428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cc3caa03fcd42c9" /><Relationship Type="http://schemas.openxmlformats.org/officeDocument/2006/relationships/notesMaster" Target="/ppt/notesMasters/notesMaster1.xml" Id="R730dbc2455c84e0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2d90410a29f4c8f" /><Relationship Type="http://schemas.openxmlformats.org/officeDocument/2006/relationships/notesMaster" Target="/ppt/notesMasters/notesMaster1.xml" Id="R69f15ce9091342a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1554cffa43d459a" /><Relationship Type="http://schemas.openxmlformats.org/officeDocument/2006/relationships/notesMaster" Target="/ppt/notesMasters/notesMaster1.xml" Id="R2ac942a8f945404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842f84987f84bcc" /><Relationship Type="http://schemas.openxmlformats.org/officeDocument/2006/relationships/notesMaster" Target="/ppt/notesMasters/notesMaster1.xml" Id="Rac81f64b6e81405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967c38063c24b0b" /><Relationship Type="http://schemas.openxmlformats.org/officeDocument/2006/relationships/notesMaster" Target="/ppt/notesMasters/notesMaster1.xml" Id="Rd80f2e7583c0499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ba7451846e94772" /><Relationship Type="http://schemas.openxmlformats.org/officeDocument/2006/relationships/notesMaster" Target="/ppt/notesMasters/notesMaster1.xml" Id="R55a2745b39cf4c0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cf943238e994654" /><Relationship Type="http://schemas.openxmlformats.org/officeDocument/2006/relationships/notesMaster" Target="/ppt/notesMasters/notesMaster1.xml" Id="Rb57253de787e4cb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d4c6d9e621a4279" /><Relationship Type="http://schemas.openxmlformats.org/officeDocument/2006/relationships/notesMaster" Target="/ppt/notesMasters/notesMaster1.xml" Id="R196faffcf03249b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6389b74ac2b4c0b" /><Relationship Type="http://schemas.openxmlformats.org/officeDocument/2006/relationships/image" Target="/ppt/media/image.png" Id="Rb7437facc9dc45ae" /><Relationship Type="http://schemas.openxmlformats.org/officeDocument/2006/relationships/image" Target="/ppt/media/image2.png" Id="R64a91676f92b4ddf" /><Relationship Type="http://schemas.openxmlformats.org/officeDocument/2006/relationships/image" Target="/ppt/media/image.jpeg" Id="R89b945130d13483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7787af0202436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7437facc9dc45a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4a91676f92b4dd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b945130d13483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65a78d8827b4858" /><Relationship Type="http://schemas.openxmlformats.org/officeDocument/2006/relationships/slideLayout" Target="/ppt/slideLayouts/slideLayout1.xml" Id="Rfb7619b4b8974c3a" /><Relationship Type="http://schemas.openxmlformats.org/officeDocument/2006/relationships/slideLayout" Target="/ppt/slideLayouts/slideLayout2.xml" Id="R8b15db36208f419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b7619b4b8974c3a"/>
    <p:sldLayoutId xmlns:r="http://schemas.openxmlformats.org/officeDocument/2006/relationships" id="2147483650" r:id="R8b15db36208f419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02f2ad5be94327" /><Relationship Type="http://schemas.openxmlformats.org/officeDocument/2006/relationships/notesSlide" Target="/ppt/notesSlides/notesSlide1.xml" Id="R379fa4ebd6e64d9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1482e8a7ef4985" /><Relationship Type="http://schemas.openxmlformats.org/officeDocument/2006/relationships/notesSlide" Target="/ppt/notesSlides/notesSlide2.xml" Id="R4229831d32f446f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9be55e346443c" /><Relationship Type="http://schemas.openxmlformats.org/officeDocument/2006/relationships/notesSlide" Target="/ppt/notesSlides/notesSlide3.xml" Id="Rc5b44588bab44f4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0af71f025d4b02" /><Relationship Type="http://schemas.openxmlformats.org/officeDocument/2006/relationships/notesSlide" Target="/ppt/notesSlides/notesSlide4.xml" Id="R129cc09c2f864da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a9d7e164604209" /><Relationship Type="http://schemas.openxmlformats.org/officeDocument/2006/relationships/notesSlide" Target="/ppt/notesSlides/notesSlide5.xml" Id="R8848ee2fdc56498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da9e9a98764fd2" /><Relationship Type="http://schemas.openxmlformats.org/officeDocument/2006/relationships/notesSlide" Target="/ppt/notesSlides/notesSlide6.xml" Id="R3e9733d18b7f453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5d86e5283f4b88" /><Relationship Type="http://schemas.openxmlformats.org/officeDocument/2006/relationships/notesSlide" Target="/ppt/notesSlides/notesSlide7.xml" Id="R45a407f4058d411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9b7a16fb6d4f93" /><Relationship Type="http://schemas.openxmlformats.org/officeDocument/2006/relationships/notesSlide" Target="/ppt/notesSlides/notesSlide8.xml" Id="R5ada83f9d0274d0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38536b507c4057" /><Relationship Type="http://schemas.openxmlformats.org/officeDocument/2006/relationships/notesSlide" Target="/ppt/notesSlides/notesSlide9.xml" Id="R7fd43406809645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5916dfa9c745c5" /><Relationship Type="http://schemas.openxmlformats.org/officeDocument/2006/relationships/notesSlide" Target="/ppt/notesSlides/notesSlide10.xml" Id="Rb12ad3822dcf4f1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2284e2ebe49e1" /><Relationship Type="http://schemas.openxmlformats.org/officeDocument/2006/relationships/notesSlide" Target="/ppt/notesSlides/notesSlide11.xml" Id="Rdf712fb3861c467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7845afee8343ed" /><Relationship Type="http://schemas.openxmlformats.org/officeDocument/2006/relationships/notesSlide" Target="/ppt/notesSlides/notesSlide12.xml" Id="Rdd6960bc617145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318e5ddfd84fac" /><Relationship Type="http://schemas.openxmlformats.org/officeDocument/2006/relationships/notesSlide" Target="/ppt/notesSlides/notesSlide13.xml" Id="R042abbecace24a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97016b0f664877" /><Relationship Type="http://schemas.openxmlformats.org/officeDocument/2006/relationships/notesSlide" Target="/ppt/notesSlides/notesSlide14.xml" Id="R3ca96f05c553421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529aa9e9794793" /><Relationship Type="http://schemas.openxmlformats.org/officeDocument/2006/relationships/notesSlide" Target="/ppt/notesSlides/notesSlide15.xml" Id="Rbc67920c1f2c447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9c49d149e1482a" /><Relationship Type="http://schemas.openxmlformats.org/officeDocument/2006/relationships/notesSlide" Target="/ppt/notesSlides/notesSlide16.xml" Id="R310182d16b2642b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94bd195deb4575" /><Relationship Type="http://schemas.openxmlformats.org/officeDocument/2006/relationships/notesSlide" Target="/ppt/notesSlides/notesSlide17.xml" Id="R108ba94477cb4fe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deeb53aa2f46d9" /><Relationship Type="http://schemas.openxmlformats.org/officeDocument/2006/relationships/notesSlide" Target="/ppt/notesSlides/notesSlide18.xml" Id="R3ed2e49df18c47e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cc7200377c414c" /><Relationship Type="http://schemas.openxmlformats.org/officeDocument/2006/relationships/notesSlide" Target="/ppt/notesSlides/notesSlide19.xml" Id="Rf4b078d1f3344fa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e86f059445475e" /><Relationship Type="http://schemas.openxmlformats.org/officeDocument/2006/relationships/notesSlide" Target="/ppt/notesSlides/notesSlide20.xml" Id="R0feb2289a9f6423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ebed6438904ef4" /><Relationship Type="http://schemas.openxmlformats.org/officeDocument/2006/relationships/notesSlide" Target="/ppt/notesSlides/notesSlide21.xml" Id="Re2865a1733bf4c5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7af247982e43a2" /><Relationship Type="http://schemas.openxmlformats.org/officeDocument/2006/relationships/notesSlide" Target="/ppt/notesSlides/notesSlide22.xml" Id="Ref2ccb197b364e7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5b57eeec284562" /><Relationship Type="http://schemas.openxmlformats.org/officeDocument/2006/relationships/notesSlide" Target="/ppt/notesSlides/notesSlide23.xml" Id="R668d0636136e4db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31e408654740d1" /><Relationship Type="http://schemas.openxmlformats.org/officeDocument/2006/relationships/notesSlide" Target="/ppt/notesSlides/notesSlide24.xml" Id="Ra6238879412d46c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1f3386cf26486e" /><Relationship Type="http://schemas.openxmlformats.org/officeDocument/2006/relationships/notesSlide" Target="/ppt/notesSlides/notesSlide25.xml" Id="R1e799ccd2df0401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85d3038dc441a5" /><Relationship Type="http://schemas.openxmlformats.org/officeDocument/2006/relationships/notesSlide" Target="/ppt/notesSlides/notesSlide26.xml" Id="R153333066c0b4a6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b6f73ca22441c2" /><Relationship Type="http://schemas.openxmlformats.org/officeDocument/2006/relationships/notesSlide" Target="/ppt/notesSlides/notesSlide27.xml" Id="Rb85a919f6b5844b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874006431d49bd" /><Relationship Type="http://schemas.openxmlformats.org/officeDocument/2006/relationships/notesSlide" Target="/ppt/notesSlides/notesSlide28.xml" Id="Rc16c9c214c52473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e5b2ce7b7c4236" /><Relationship Type="http://schemas.openxmlformats.org/officeDocument/2006/relationships/notesSlide" Target="/ppt/notesSlides/notesSlide29.xml" Id="R816e476c1510417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  |  Job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銀子有礦； 煉金有方。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there is a vein for the silver, and a place for gold where they fine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  |  Job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鐵從地裏挖出； 銅從石中鎔化。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Iron is taken out of the earth, and brass is molten out of the stone.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28:3  |  Job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人為黑暗定界限， 查究幽暗陰翳的石頭，直到極處，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setteth an end to darkness, and searcheth out all perfection: the stones of darkness, and the shadow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28:4  |  Job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在無人居住之處刨開礦穴， [過路的人]也想不到他們； 又與人遠離，懸在空中搖來搖去。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flood breaketh out from the inhabitant; even the waters forgotten of the foot: they are dried up, they are gone away from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28:5  |  Job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至於地，能出糧食， 地內好像被火翻起來。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the earth, out of it cometh bread: and under it is turned up as it were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28:6  |  Job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地中的石頭有藍寶石， 並有金沙。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stones of it are the place of sapphires: and it hath dust of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28:7  |  Job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礦中的路鷙鳥不得知道； 鷹眼也未見過。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path which no fowl knoweth, and which the vulture’s eye hath not seen: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28:8  |  Job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狂傲的野獸未曾行過； 猛烈的獅子也未曾經過。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lion’s whelps have not trodden it, nor the fierce lion passed by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28:9  |  Job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人伸手鑿開堅石， 傾倒山根，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putteth forth his hand upon the rock; he overturneth the mountains by the roots.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28:10  |  Job 28:10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在磐石中鑿出水道， 親眼看見各樣寶物。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cutteth out rivers among the rocks; and his eye seeth every precious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28:11  |  Job 28:11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他封閉水不得滴流， 使隱藏的物顯露出來。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bindeth the floods from overflowing; and the thing that is hid bringeth he forth to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28:12  |  Job 28:12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然而，智慧有何處可尋？ 聰明之處在哪裏呢？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where shall wisdom be found? and where is the place of understanding?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28:13  |  Job 28:13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智慧的價值無人能知， 在活人之地也無處可尋。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knoweth not the price thereof; neither is it found in the land of the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28:14  |  Job 28:14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深淵說：不在我內； 滄海說：不在我中。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depth saith, It is not in me: and the sea saith, It is not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28:15  |  Job 28:15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智慧非用黃金可得， 也不能平白銀為它的價值。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cannot be gotten for gold, neither shall silver be weighed for the price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28:16  |  Job 28:16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俄斐金和貴重的紅瑪瑙， 並藍寶石，不足與較量；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cannot be valued with the gold of Ophir, with the precious onyx, or the sapphire.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28:17  |  Job 28:17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黃金和玻璃不足與比較； 精金的器皿不足與兌換。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gold and the crystal cannot equal it: and the exchange of it shall not be for jewels of fine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28:18  |  Job 28:18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珊瑚、水晶都不足論； 智慧的價值勝過珍珠。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mention shall be made of coral, or of pearls: for the price of wisdom is above rubies.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28:19  |  Job 28:19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古實的紅璧璽不足與比較； 精金也不足與較量。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topaz of Ethiopia shall not equal it, neither shall it be valued with pure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28:20  |  Job 28:20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智慧從何處來呢？ 聰明之處在哪裏呢？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Whence then cometh wisdom? and where is the place of understanding?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28:21  |  Job 28:21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是向一切有生命的眼目隱藏， 向空中的飛鳥掩蔽。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it is hid from the eyes of all living, and kept close from the fowls of the air.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28:22  |  Job 28:22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滅沒和死亡說： 我們風聞其名。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Destruction and death say, We have heard the fame thereof with our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28:23  |  Job 28:23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神明白智慧的道路， 曉得智慧的所在。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understandeth the way thereof, and he knoweth the place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28:24  |  Job 28:24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因他鑒察直到地極， 遍觀普天之下，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looketh to the ends of the earth, and seeth under the whole heaven;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28:25  |  Job 28:25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要為風定輕重， 又度量諸水；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make the weight for the winds; and he weigheth the waters by measure.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28:26  |  Job 28:26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他為雨露定命令， 為雷電定道路。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made a decree for the rain, and a way for the lightning of the thunder: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28:27  |  Job 28:27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那時他看見智慧，而且述說； 他堅定，並且查究。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did he see it, and declare it; he prepared it, yea, and searched it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28:28  |  Job 28:28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他對人說：敬畏主就是智慧； 遠離惡便是聰明。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man he said, Behold, the fear of the Lord, that is wisdom; and to depart from evil is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2026-08-26T10:27:54.0700000Z</dcterms:created>
  <dcterms:modified xsi:type="dcterms:W3CDTF">2026-08-26T10:27:54.0710000Z</dcterms:modified>
</coreProperties>
</file>