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7834ed533654320" /><Relationship Type="http://schemas.openxmlformats.org/officeDocument/2006/relationships/extended-properties" Target="/docProps/app.xml" Id="R513807212a044df9" /><Relationship Type="http://schemas.openxmlformats.org/officeDocument/2006/relationships/officeDocument" Target="/ppt/presentation.xml" Id="R3d108436a95a40f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6c17afe7b67475c"/>
  </p:sldMasterIdLst>
  <p:notesMasterIdLst>
    <p:notesMasterId xmlns:r="http://schemas.openxmlformats.org/officeDocument/2006/relationships" r:id="Re73fb490f6c44e41"/>
  </p:notesMasterIdLst>
  <p:sldIdLst>
    <p:sldId xmlns:r="http://schemas.openxmlformats.org/officeDocument/2006/relationships" id="256" r:id="R9a96d1189af7492a"/>
    <p:sldId xmlns:r="http://schemas.openxmlformats.org/officeDocument/2006/relationships" id="257" r:id="Rf81cf567e24a42ac"/>
    <p:sldId xmlns:r="http://schemas.openxmlformats.org/officeDocument/2006/relationships" id="258" r:id="R4a81297ee24c4ff3"/>
    <p:sldId xmlns:r="http://schemas.openxmlformats.org/officeDocument/2006/relationships" id="259" r:id="R5035d528b65c4eb7"/>
    <p:sldId xmlns:r="http://schemas.openxmlformats.org/officeDocument/2006/relationships" id="260" r:id="R0b1a297a05014948"/>
    <p:sldId xmlns:r="http://schemas.openxmlformats.org/officeDocument/2006/relationships" id="261" r:id="R45ffda690dbc4195"/>
    <p:sldId xmlns:r="http://schemas.openxmlformats.org/officeDocument/2006/relationships" id="262" r:id="R2931bc7a4c814dfa"/>
    <p:sldId xmlns:r="http://schemas.openxmlformats.org/officeDocument/2006/relationships" id="263" r:id="Re0b36e626c6f4555"/>
    <p:sldId xmlns:r="http://schemas.openxmlformats.org/officeDocument/2006/relationships" id="264" r:id="Rc1930c81cfd0489e"/>
    <p:sldId xmlns:r="http://schemas.openxmlformats.org/officeDocument/2006/relationships" id="265" r:id="R09fe6c27a2f743c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2d9b1cba6d6496d" /><Relationship Type="http://schemas.openxmlformats.org/officeDocument/2006/relationships/slideMaster" Target="/ppt/slideMasters/slideMaster1.xml" Id="R26c17afe7b67475c" /><Relationship Type="http://schemas.openxmlformats.org/officeDocument/2006/relationships/notesMaster" Target="/ppt/notesMasters/notesMaster1.xml" Id="Re73fb490f6c44e41" /><Relationship Type="http://schemas.openxmlformats.org/officeDocument/2006/relationships/presProps" Target="/ppt/presProps.xml" Id="R4b61de1c6e674bb2" /><Relationship Type="http://schemas.openxmlformats.org/officeDocument/2006/relationships/tableStyles" Target="/ppt/tableStyles.xml" Id="R455e5114deac4184" /><Relationship Type="http://schemas.openxmlformats.org/officeDocument/2006/relationships/slide" Target="/ppt/slides/slide1.xml" Id="R9a96d1189af7492a" /><Relationship Type="http://schemas.openxmlformats.org/officeDocument/2006/relationships/slide" Target="/ppt/slides/slide2.xml" Id="Rf81cf567e24a42ac" /><Relationship Type="http://schemas.openxmlformats.org/officeDocument/2006/relationships/slide" Target="/ppt/slides/slide3.xml" Id="R4a81297ee24c4ff3" /><Relationship Type="http://schemas.openxmlformats.org/officeDocument/2006/relationships/slide" Target="/ppt/slides/slide4.xml" Id="R5035d528b65c4eb7" /><Relationship Type="http://schemas.openxmlformats.org/officeDocument/2006/relationships/slide" Target="/ppt/slides/slide5.xml" Id="R0b1a297a05014948" /><Relationship Type="http://schemas.openxmlformats.org/officeDocument/2006/relationships/slide" Target="/ppt/slides/slide6.xml" Id="R45ffda690dbc4195" /><Relationship Type="http://schemas.openxmlformats.org/officeDocument/2006/relationships/slide" Target="/ppt/slides/slide7.xml" Id="R2931bc7a4c814dfa" /><Relationship Type="http://schemas.openxmlformats.org/officeDocument/2006/relationships/slide" Target="/ppt/slides/slide8.xml" Id="Re0b36e626c6f4555" /><Relationship Type="http://schemas.openxmlformats.org/officeDocument/2006/relationships/slide" Target="/ppt/slides/slide9.xml" Id="Rc1930c81cfd0489e" /><Relationship Type="http://schemas.openxmlformats.org/officeDocument/2006/relationships/slide" Target="/ppt/slides/slide10.xml" Id="R09fe6c27a2f743c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240423bd8e549d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1158b394ac84323" /><Relationship Type="http://schemas.openxmlformats.org/officeDocument/2006/relationships/notesMaster" Target="/ppt/notesMasters/notesMaster1.xml" Id="R9e8e6f2b0bf648d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ab705732257435d" /><Relationship Type="http://schemas.openxmlformats.org/officeDocument/2006/relationships/notesMaster" Target="/ppt/notesMasters/notesMaster1.xml" Id="R3af7980e7ec24af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b35338f33324ef8" /><Relationship Type="http://schemas.openxmlformats.org/officeDocument/2006/relationships/notesMaster" Target="/ppt/notesMasters/notesMaster1.xml" Id="Ra528059903384cc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1b5f87bce604994" /><Relationship Type="http://schemas.openxmlformats.org/officeDocument/2006/relationships/notesMaster" Target="/ppt/notesMasters/notesMaster1.xml" Id="R630ec261896f4d2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b67455e69cc4062" /><Relationship Type="http://schemas.openxmlformats.org/officeDocument/2006/relationships/notesMaster" Target="/ppt/notesMasters/notesMaster1.xml" Id="R5472b66cddc846c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4a904a4c205485d" /><Relationship Type="http://schemas.openxmlformats.org/officeDocument/2006/relationships/notesMaster" Target="/ppt/notesMasters/notesMaster1.xml" Id="Rd9b9f755978b467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a2c8a5e768c4113" /><Relationship Type="http://schemas.openxmlformats.org/officeDocument/2006/relationships/notesMaster" Target="/ppt/notesMasters/notesMaster1.xml" Id="R102c03e23c564b6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0eb828640b04e85" /><Relationship Type="http://schemas.openxmlformats.org/officeDocument/2006/relationships/notesMaster" Target="/ppt/notesMasters/notesMaster1.xml" Id="Rb9e8d3e6c418461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bd8a5a081424a18" /><Relationship Type="http://schemas.openxmlformats.org/officeDocument/2006/relationships/notesMaster" Target="/ppt/notesMasters/notesMaster1.xml" Id="Rdca972112aba4fc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a2219e9cca74f0b" /><Relationship Type="http://schemas.openxmlformats.org/officeDocument/2006/relationships/notesMaster" Target="/ppt/notesMasters/notesMaster1.xml" Id="Ra4ea7fd099e6490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52ce87f55374f4e" /><Relationship Type="http://schemas.openxmlformats.org/officeDocument/2006/relationships/image" Target="/ppt/media/image.png" Id="R6dbd0b68469548f1" /><Relationship Type="http://schemas.openxmlformats.org/officeDocument/2006/relationships/image" Target="/ppt/media/image2.png" Id="R2c8dc89572864b2b" /><Relationship Type="http://schemas.openxmlformats.org/officeDocument/2006/relationships/image" Target="/ppt/media/image.jpeg" Id="R359b78852150439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7ca748ae78940e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dbd0b68469548f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c8dc89572864b2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9b78852150439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ce31f93efbe4240" /><Relationship Type="http://schemas.openxmlformats.org/officeDocument/2006/relationships/slideLayout" Target="/ppt/slideLayouts/slideLayout1.xml" Id="R7754773160ab42c0" /><Relationship Type="http://schemas.openxmlformats.org/officeDocument/2006/relationships/slideLayout" Target="/ppt/slideLayouts/slideLayout2.xml" Id="Rbbce37fb5ee847c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754773160ab42c0"/>
    <p:sldLayoutId xmlns:r="http://schemas.openxmlformats.org/officeDocument/2006/relationships" id="2147483650" r:id="Rbbce37fb5ee847c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fafe01547f4430" /><Relationship Type="http://schemas.openxmlformats.org/officeDocument/2006/relationships/notesSlide" Target="/ppt/notesSlides/notesSlide1.xml" Id="Rc0394a378b60402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cf4a7d6ca14ed4" /><Relationship Type="http://schemas.openxmlformats.org/officeDocument/2006/relationships/notesSlide" Target="/ppt/notesSlides/notesSlide2.xml" Id="R9748a757edf84f5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729c652d60499a" /><Relationship Type="http://schemas.openxmlformats.org/officeDocument/2006/relationships/notesSlide" Target="/ppt/notesSlides/notesSlide3.xml" Id="Rd60d9c55e4bf4fd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7696f13fe6440d" /><Relationship Type="http://schemas.openxmlformats.org/officeDocument/2006/relationships/notesSlide" Target="/ppt/notesSlides/notesSlide4.xml" Id="R4d1ffe37a2bf44e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85bc6d69354049" /><Relationship Type="http://schemas.openxmlformats.org/officeDocument/2006/relationships/notesSlide" Target="/ppt/notesSlides/notesSlide5.xml" Id="Rd9bfc43c65fa4d9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097d6aaa574d32" /><Relationship Type="http://schemas.openxmlformats.org/officeDocument/2006/relationships/notesSlide" Target="/ppt/notesSlides/notesSlide6.xml" Id="R46dff1470f3e4f7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1d18b09ce54050" /><Relationship Type="http://schemas.openxmlformats.org/officeDocument/2006/relationships/notesSlide" Target="/ppt/notesSlides/notesSlide7.xml" Id="R62b1d6246931474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d0bfbad82b4662" /><Relationship Type="http://schemas.openxmlformats.org/officeDocument/2006/relationships/notesSlide" Target="/ppt/notesSlides/notesSlide8.xml" Id="Rc02e83e4168641c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cda28b186542e2" /><Relationship Type="http://schemas.openxmlformats.org/officeDocument/2006/relationships/notesSlide" Target="/ppt/notesSlides/notesSlide9.xml" Id="R206ee70076e84d3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2f13cd0c9b4d94" /><Relationship Type="http://schemas.openxmlformats.org/officeDocument/2006/relationships/notesSlide" Target="/ppt/notesSlides/notesSlide10.xml" Id="R6b730853076745e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詩篇第47章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47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47:1  |  Psalms 47:1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可拉後裔的詩，交與伶長。 萬民哪，你們都要拍掌！ 要用誇勝的聲音向神呼喊！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for the sons of Korah. O clap your hands, all ye people; shout unto God with the voice of triumph.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47:2  |  Psalms 47:2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因為耶和華至高者是可畏的； 他是治理全地的大君王。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most high is terrible; he is a great King over all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47:3  |  Psalms 47:3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他叫萬民服在我們以下， 又叫列邦服在我們腳下。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subdue the people under us, and the nations under our feet.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47:4  |  Psalms 47:4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他為我們選擇產業， 就是他所愛之雅各的榮耀。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choose our inheritance for us, the excellency of Jacob whom he loved.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47:5  |  Psalms 47:5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神上升，有喊聲相送； 耶和華上升，有角聲相送。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is gone up with a shout, the LORD with the sound of a trumpet.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47:6  |  Psalms 47:6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你們要向神歌頌，歌頌！ 向我們王歌頌，歌頌！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praises to God, sing praises: sing praises unto our King, sing praises.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47:7  |  Psalms 47:7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因為神是全地的王； 你們要用悟性歌頌。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God is the King of all the earth: sing ye praises with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47:8  |  Psalms 47:8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神作王治理萬國； 神坐在他的聖寶座上。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reigneth over the heathen: God sitteth upon the throne of his holiness.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47:9  |  Psalms 47:9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列邦的君王聚集要作亞伯拉罕之神的民。 因為世界的盾牌是屬神的； 他為至高！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princes of the people are gathered together, even the people of the God of Abraham: for the shields of the earth belong unto God: he is greatly exalted.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2026-08-26T10:30:00.1180000Z</dcterms:created>
  <dcterms:modified xsi:type="dcterms:W3CDTF">2026-08-26T10:30:00.1190000Z</dcterms:modified>
</coreProperties>
</file>