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c268d9be22a4db3" /><Relationship Type="http://schemas.openxmlformats.org/officeDocument/2006/relationships/extended-properties" Target="/docProps/app.xml" Id="Rfc61f9f31de64655" /><Relationship Type="http://schemas.openxmlformats.org/officeDocument/2006/relationships/officeDocument" Target="/ppt/presentation.xml" Id="R93fb888d7f404ae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9d9b9cf91214f4b"/>
  </p:sldMasterIdLst>
  <p:notesMasterIdLst>
    <p:notesMasterId xmlns:r="http://schemas.openxmlformats.org/officeDocument/2006/relationships" r:id="Ra23ae5b8b3b44829"/>
  </p:notesMasterIdLst>
  <p:sldIdLst>
    <p:sldId xmlns:r="http://schemas.openxmlformats.org/officeDocument/2006/relationships" id="256" r:id="R2dcb36afae284018"/>
    <p:sldId xmlns:r="http://schemas.openxmlformats.org/officeDocument/2006/relationships" id="257" r:id="Rd5ed13244b28438d"/>
    <p:sldId xmlns:r="http://schemas.openxmlformats.org/officeDocument/2006/relationships" id="258" r:id="R964a8b19f63740d9"/>
    <p:sldId xmlns:r="http://schemas.openxmlformats.org/officeDocument/2006/relationships" id="259" r:id="R21c66562752b455f"/>
    <p:sldId xmlns:r="http://schemas.openxmlformats.org/officeDocument/2006/relationships" id="260" r:id="R111cbdf84ff140af"/>
    <p:sldId xmlns:r="http://schemas.openxmlformats.org/officeDocument/2006/relationships" id="261" r:id="R68c07af9c05046d6"/>
    <p:sldId xmlns:r="http://schemas.openxmlformats.org/officeDocument/2006/relationships" id="262" r:id="R1083ecb051c345cc"/>
    <p:sldId xmlns:r="http://schemas.openxmlformats.org/officeDocument/2006/relationships" id="263" r:id="R53aa4d944cec4509"/>
    <p:sldId xmlns:r="http://schemas.openxmlformats.org/officeDocument/2006/relationships" id="264" r:id="R4dc5cea167d04593"/>
    <p:sldId xmlns:r="http://schemas.openxmlformats.org/officeDocument/2006/relationships" id="265" r:id="R8667b21aad824f29"/>
    <p:sldId xmlns:r="http://schemas.openxmlformats.org/officeDocument/2006/relationships" id="266" r:id="R9df965115e7f4029"/>
    <p:sldId xmlns:r="http://schemas.openxmlformats.org/officeDocument/2006/relationships" id="267" r:id="Ra42e1aedb3a2498e"/>
    <p:sldId xmlns:r="http://schemas.openxmlformats.org/officeDocument/2006/relationships" id="268" r:id="Reda1f4098b0c42d9"/>
    <p:sldId xmlns:r="http://schemas.openxmlformats.org/officeDocument/2006/relationships" id="269" r:id="Rbba77bc9c0764ea4"/>
    <p:sldId xmlns:r="http://schemas.openxmlformats.org/officeDocument/2006/relationships" id="270" r:id="Rf21885a75b474489"/>
    <p:sldId xmlns:r="http://schemas.openxmlformats.org/officeDocument/2006/relationships" id="271" r:id="Re44ad0ddd44b40ae"/>
    <p:sldId xmlns:r="http://schemas.openxmlformats.org/officeDocument/2006/relationships" id="272" r:id="R9b968c6a0919434b"/>
    <p:sldId xmlns:r="http://schemas.openxmlformats.org/officeDocument/2006/relationships" id="273" r:id="R3e32744d36ca4902"/>
    <p:sldId xmlns:r="http://schemas.openxmlformats.org/officeDocument/2006/relationships" id="274" r:id="Rd9b81f3de9ff445b"/>
    <p:sldId xmlns:r="http://schemas.openxmlformats.org/officeDocument/2006/relationships" id="275" r:id="R742a31e02d414a3d"/>
    <p:sldId xmlns:r="http://schemas.openxmlformats.org/officeDocument/2006/relationships" id="276" r:id="R13788ec2303e42b5"/>
    <p:sldId xmlns:r="http://schemas.openxmlformats.org/officeDocument/2006/relationships" id="277" r:id="Rd70b6a3b547b4d1d"/>
    <p:sldId xmlns:r="http://schemas.openxmlformats.org/officeDocument/2006/relationships" id="278" r:id="R7194ac16783044a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eea1946f99a4af7" /><Relationship Type="http://schemas.openxmlformats.org/officeDocument/2006/relationships/slideMaster" Target="/ppt/slideMasters/slideMaster1.xml" Id="Rf9d9b9cf91214f4b" /><Relationship Type="http://schemas.openxmlformats.org/officeDocument/2006/relationships/notesMaster" Target="/ppt/notesMasters/notesMaster1.xml" Id="Ra23ae5b8b3b44829" /><Relationship Type="http://schemas.openxmlformats.org/officeDocument/2006/relationships/presProps" Target="/ppt/presProps.xml" Id="R81e7c72434ef41fb" /><Relationship Type="http://schemas.openxmlformats.org/officeDocument/2006/relationships/tableStyles" Target="/ppt/tableStyles.xml" Id="R24f0222a92554b70" /><Relationship Type="http://schemas.openxmlformats.org/officeDocument/2006/relationships/slide" Target="/ppt/slides/slide1.xml" Id="R2dcb36afae284018" /><Relationship Type="http://schemas.openxmlformats.org/officeDocument/2006/relationships/slide" Target="/ppt/slides/slide2.xml" Id="Rd5ed13244b28438d" /><Relationship Type="http://schemas.openxmlformats.org/officeDocument/2006/relationships/slide" Target="/ppt/slides/slide3.xml" Id="R964a8b19f63740d9" /><Relationship Type="http://schemas.openxmlformats.org/officeDocument/2006/relationships/slide" Target="/ppt/slides/slide4.xml" Id="R21c66562752b455f" /><Relationship Type="http://schemas.openxmlformats.org/officeDocument/2006/relationships/slide" Target="/ppt/slides/slide5.xml" Id="R111cbdf84ff140af" /><Relationship Type="http://schemas.openxmlformats.org/officeDocument/2006/relationships/slide" Target="/ppt/slides/slide6.xml" Id="R68c07af9c05046d6" /><Relationship Type="http://schemas.openxmlformats.org/officeDocument/2006/relationships/slide" Target="/ppt/slides/slide7.xml" Id="R1083ecb051c345cc" /><Relationship Type="http://schemas.openxmlformats.org/officeDocument/2006/relationships/slide" Target="/ppt/slides/slide8.xml" Id="R53aa4d944cec4509" /><Relationship Type="http://schemas.openxmlformats.org/officeDocument/2006/relationships/slide" Target="/ppt/slides/slide9.xml" Id="R4dc5cea167d04593" /><Relationship Type="http://schemas.openxmlformats.org/officeDocument/2006/relationships/slide" Target="/ppt/slides/slide10.xml" Id="R8667b21aad824f29" /><Relationship Type="http://schemas.openxmlformats.org/officeDocument/2006/relationships/slide" Target="/ppt/slides/slide11.xml" Id="R9df965115e7f4029" /><Relationship Type="http://schemas.openxmlformats.org/officeDocument/2006/relationships/slide" Target="/ppt/slides/slide12.xml" Id="Ra42e1aedb3a2498e" /><Relationship Type="http://schemas.openxmlformats.org/officeDocument/2006/relationships/slide" Target="/ppt/slides/slide13.xml" Id="Reda1f4098b0c42d9" /><Relationship Type="http://schemas.openxmlformats.org/officeDocument/2006/relationships/slide" Target="/ppt/slides/slide14.xml" Id="Rbba77bc9c0764ea4" /><Relationship Type="http://schemas.openxmlformats.org/officeDocument/2006/relationships/slide" Target="/ppt/slides/slide15.xml" Id="Rf21885a75b474489" /><Relationship Type="http://schemas.openxmlformats.org/officeDocument/2006/relationships/slide" Target="/ppt/slides/slide16.xml" Id="Re44ad0ddd44b40ae" /><Relationship Type="http://schemas.openxmlformats.org/officeDocument/2006/relationships/slide" Target="/ppt/slides/slide17.xml" Id="R9b968c6a0919434b" /><Relationship Type="http://schemas.openxmlformats.org/officeDocument/2006/relationships/slide" Target="/ppt/slides/slide18.xml" Id="R3e32744d36ca4902" /><Relationship Type="http://schemas.openxmlformats.org/officeDocument/2006/relationships/slide" Target="/ppt/slides/slide19.xml" Id="Rd9b81f3de9ff445b" /><Relationship Type="http://schemas.openxmlformats.org/officeDocument/2006/relationships/slide" Target="/ppt/slides/slide20.xml" Id="R742a31e02d414a3d" /><Relationship Type="http://schemas.openxmlformats.org/officeDocument/2006/relationships/slide" Target="/ppt/slides/slide21.xml" Id="R13788ec2303e42b5" /><Relationship Type="http://schemas.openxmlformats.org/officeDocument/2006/relationships/slide" Target="/ppt/slides/slide22.xml" Id="Rd70b6a3b547b4d1d" /><Relationship Type="http://schemas.openxmlformats.org/officeDocument/2006/relationships/slide" Target="/ppt/slides/slide23.xml" Id="R7194ac16783044a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b228b3f59f24ce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482d6d8d519497b" /><Relationship Type="http://schemas.openxmlformats.org/officeDocument/2006/relationships/notesMaster" Target="/ppt/notesMasters/notesMaster1.xml" Id="R99186fe7a7d34ad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8aff7d245b14884" /><Relationship Type="http://schemas.openxmlformats.org/officeDocument/2006/relationships/notesMaster" Target="/ppt/notesMasters/notesMaster1.xml" Id="R3d376f2c33dd497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e0f2df3be0c4341" /><Relationship Type="http://schemas.openxmlformats.org/officeDocument/2006/relationships/notesMaster" Target="/ppt/notesMasters/notesMaster1.xml" Id="R0fac9fd074834f7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4899167a2ae48d2" /><Relationship Type="http://schemas.openxmlformats.org/officeDocument/2006/relationships/notesMaster" Target="/ppt/notesMasters/notesMaster1.xml" Id="Rc909a5a588f3408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8076c870c4e43e4" /><Relationship Type="http://schemas.openxmlformats.org/officeDocument/2006/relationships/notesMaster" Target="/ppt/notesMasters/notesMaster1.xml" Id="Rfde5ee6350f945a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9f01c6def7c4db9" /><Relationship Type="http://schemas.openxmlformats.org/officeDocument/2006/relationships/notesMaster" Target="/ppt/notesMasters/notesMaster1.xml" Id="R9264c587a68748c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f5b70bc2d8a4e4a" /><Relationship Type="http://schemas.openxmlformats.org/officeDocument/2006/relationships/notesMaster" Target="/ppt/notesMasters/notesMaster1.xml" Id="R5079ac65b488415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bbcf2bdef794970" /><Relationship Type="http://schemas.openxmlformats.org/officeDocument/2006/relationships/notesMaster" Target="/ppt/notesMasters/notesMaster1.xml" Id="Ra81c32e198cc4e4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c2f2c94c5e34465" /><Relationship Type="http://schemas.openxmlformats.org/officeDocument/2006/relationships/notesMaster" Target="/ppt/notesMasters/notesMaster1.xml" Id="Rd3b97a7a5b20499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5c33cf40ede471f" /><Relationship Type="http://schemas.openxmlformats.org/officeDocument/2006/relationships/notesMaster" Target="/ppt/notesMasters/notesMaster1.xml" Id="Rdce9de83b6f6473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5772c857d464d4d" /><Relationship Type="http://schemas.openxmlformats.org/officeDocument/2006/relationships/notesMaster" Target="/ppt/notesMasters/notesMaster1.xml" Id="R3edd01c5e3c743a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877f600677b4e82" /><Relationship Type="http://schemas.openxmlformats.org/officeDocument/2006/relationships/notesMaster" Target="/ppt/notesMasters/notesMaster1.xml" Id="Reb5b22854bcf448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d32f43c87e143df" /><Relationship Type="http://schemas.openxmlformats.org/officeDocument/2006/relationships/notesMaster" Target="/ppt/notesMasters/notesMaster1.xml" Id="Rb42d84bc76714a4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f10a1015e2d4427" /><Relationship Type="http://schemas.openxmlformats.org/officeDocument/2006/relationships/notesMaster" Target="/ppt/notesMasters/notesMaster1.xml" Id="Rf0c3e42eb51f4f1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f2b9162420c4855" /><Relationship Type="http://schemas.openxmlformats.org/officeDocument/2006/relationships/notesMaster" Target="/ppt/notesMasters/notesMaster1.xml" Id="R9b1e70971b264fd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a55ba8d95e246d9" /><Relationship Type="http://schemas.openxmlformats.org/officeDocument/2006/relationships/notesMaster" Target="/ppt/notesMasters/notesMaster1.xml" Id="R48e78fe3e11e48d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14239c16e0641e7" /><Relationship Type="http://schemas.openxmlformats.org/officeDocument/2006/relationships/notesMaster" Target="/ppt/notesMasters/notesMaster1.xml" Id="Rd6d76f54ae23487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c8fc896ab834d87" /><Relationship Type="http://schemas.openxmlformats.org/officeDocument/2006/relationships/notesMaster" Target="/ppt/notesMasters/notesMaster1.xml" Id="Rda3fe543875c47a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f7a915372444799" /><Relationship Type="http://schemas.openxmlformats.org/officeDocument/2006/relationships/notesMaster" Target="/ppt/notesMasters/notesMaster1.xml" Id="R34bb6f6f5e7d429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6142be2c97c4427" /><Relationship Type="http://schemas.openxmlformats.org/officeDocument/2006/relationships/notesMaster" Target="/ppt/notesMasters/notesMaster1.xml" Id="Re689e5e870ed41d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2defda3ce5c41bb" /><Relationship Type="http://schemas.openxmlformats.org/officeDocument/2006/relationships/notesMaster" Target="/ppt/notesMasters/notesMaster1.xml" Id="R7ded09d7fe51431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26dd16607b240c8" /><Relationship Type="http://schemas.openxmlformats.org/officeDocument/2006/relationships/notesMaster" Target="/ppt/notesMasters/notesMaster1.xml" Id="R95bcb1606528452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877bb8b5b2f4404" /><Relationship Type="http://schemas.openxmlformats.org/officeDocument/2006/relationships/notesMaster" Target="/ppt/notesMasters/notesMaster1.xml" Id="R4737a3c3c83e422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d130c3b1b5a4414" /><Relationship Type="http://schemas.openxmlformats.org/officeDocument/2006/relationships/image" Target="/ppt/media/image.png" Id="Ref372542a8d9485f" /><Relationship Type="http://schemas.openxmlformats.org/officeDocument/2006/relationships/image" Target="/ppt/media/image2.png" Id="R030ea74fde374b7c" /><Relationship Type="http://schemas.openxmlformats.org/officeDocument/2006/relationships/image" Target="/ppt/media/image.jpeg" Id="Rb4ab4a4f9dbc4dc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1e04153b7d4416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f372542a8d9485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30ea74fde374b7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ab4a4f9dbc4dc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63fb9e1e7fe4e16" /><Relationship Type="http://schemas.openxmlformats.org/officeDocument/2006/relationships/slideLayout" Target="/ppt/slideLayouts/slideLayout1.xml" Id="R15557d66409f4cf5" /><Relationship Type="http://schemas.openxmlformats.org/officeDocument/2006/relationships/slideLayout" Target="/ppt/slideLayouts/slideLayout2.xml" Id="Rbae55418aa8548a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5557d66409f4cf5"/>
    <p:sldLayoutId xmlns:r="http://schemas.openxmlformats.org/officeDocument/2006/relationships" id="2147483650" r:id="Rbae55418aa8548a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ed81e295604a0b" /><Relationship Type="http://schemas.openxmlformats.org/officeDocument/2006/relationships/notesSlide" Target="/ppt/notesSlides/notesSlide1.xml" Id="R400caf4b018445c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3fd86411534629" /><Relationship Type="http://schemas.openxmlformats.org/officeDocument/2006/relationships/notesSlide" Target="/ppt/notesSlides/notesSlide2.xml" Id="R22d15eb1c2be440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2330f239f64c18" /><Relationship Type="http://schemas.openxmlformats.org/officeDocument/2006/relationships/notesSlide" Target="/ppt/notesSlides/notesSlide3.xml" Id="Ref6e23a00f8947f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8a673840274e49" /><Relationship Type="http://schemas.openxmlformats.org/officeDocument/2006/relationships/notesSlide" Target="/ppt/notesSlides/notesSlide4.xml" Id="Rff3000ba17da422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1be1f13c9843d3" /><Relationship Type="http://schemas.openxmlformats.org/officeDocument/2006/relationships/notesSlide" Target="/ppt/notesSlides/notesSlide5.xml" Id="Rc9de2c6c8387477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140e819b564d60" /><Relationship Type="http://schemas.openxmlformats.org/officeDocument/2006/relationships/notesSlide" Target="/ppt/notesSlides/notesSlide6.xml" Id="R67f47641af5942e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95e890572e4b81" /><Relationship Type="http://schemas.openxmlformats.org/officeDocument/2006/relationships/notesSlide" Target="/ppt/notesSlides/notesSlide7.xml" Id="R400ba109bfb1487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98b645aa7d483e" /><Relationship Type="http://schemas.openxmlformats.org/officeDocument/2006/relationships/notesSlide" Target="/ppt/notesSlides/notesSlide8.xml" Id="Rf589d7bcde324f1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796ee3f38c4c06" /><Relationship Type="http://schemas.openxmlformats.org/officeDocument/2006/relationships/notesSlide" Target="/ppt/notesSlides/notesSlide9.xml" Id="R8879451bb266486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fd020c51d94b1c" /><Relationship Type="http://schemas.openxmlformats.org/officeDocument/2006/relationships/notesSlide" Target="/ppt/notesSlides/notesSlide10.xml" Id="Rcbe9024c54e848c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0865ac823747a7" /><Relationship Type="http://schemas.openxmlformats.org/officeDocument/2006/relationships/notesSlide" Target="/ppt/notesSlides/notesSlide11.xml" Id="R063c80bd2c034a8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a30bb74e4e40d6" /><Relationship Type="http://schemas.openxmlformats.org/officeDocument/2006/relationships/notesSlide" Target="/ppt/notesSlides/notesSlide12.xml" Id="Re9669ff713d5498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5b5fcc78584a27" /><Relationship Type="http://schemas.openxmlformats.org/officeDocument/2006/relationships/notesSlide" Target="/ppt/notesSlides/notesSlide13.xml" Id="R98344ae583be45b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105567168f4c9f" /><Relationship Type="http://schemas.openxmlformats.org/officeDocument/2006/relationships/notesSlide" Target="/ppt/notesSlides/notesSlide14.xml" Id="R15304d96842f4de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d575765c704791" /><Relationship Type="http://schemas.openxmlformats.org/officeDocument/2006/relationships/notesSlide" Target="/ppt/notesSlides/notesSlide15.xml" Id="Rd0a419b92ffa4e2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f32630019b474d" /><Relationship Type="http://schemas.openxmlformats.org/officeDocument/2006/relationships/notesSlide" Target="/ppt/notesSlides/notesSlide16.xml" Id="R48cc8070b7fd466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568d0ab1eb42cf" /><Relationship Type="http://schemas.openxmlformats.org/officeDocument/2006/relationships/notesSlide" Target="/ppt/notesSlides/notesSlide17.xml" Id="Rc0e591f8f561435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b25d7b1b5e496f" /><Relationship Type="http://schemas.openxmlformats.org/officeDocument/2006/relationships/notesSlide" Target="/ppt/notesSlides/notesSlide18.xml" Id="R086262faf74d4fd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a4de8c4eda4bec" /><Relationship Type="http://schemas.openxmlformats.org/officeDocument/2006/relationships/notesSlide" Target="/ppt/notesSlides/notesSlide19.xml" Id="R9a511aceb88f4cd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b5b3dfb5f84e45" /><Relationship Type="http://schemas.openxmlformats.org/officeDocument/2006/relationships/notesSlide" Target="/ppt/notesSlides/notesSlide20.xml" Id="Rd674bcdba934481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8393fc42fb4101" /><Relationship Type="http://schemas.openxmlformats.org/officeDocument/2006/relationships/notesSlide" Target="/ppt/notesSlides/notesSlide21.xml" Id="R710ababb767442a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5d7709fc1c47dc" /><Relationship Type="http://schemas.openxmlformats.org/officeDocument/2006/relationships/notesSlide" Target="/ppt/notesSlides/notesSlide22.xml" Id="Rca0a65bef0fe422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cc6facede54754" /><Relationship Type="http://schemas.openxmlformats.org/officeDocument/2006/relationships/notesSlide" Target="/ppt/notesSlides/notesSlide23.xml" Id="R93270b85a421410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Samuel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  |  1 Samuel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撒母耳年紀老邁，就立他兒子作以色列的士師。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when Samuel was old, that he made his sons judges over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8:2  |  1 Samuel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長子名叫約珥，次子名叫亞比亞；他們在別是巴作士師。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name of his firstborn was Joel; and the name of his second, Abiah: they were judges in Beer-sheba.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8:3  |  1 Samuel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他兒子不行他的道，貪圖財利，收受賄賂，屈枉正直。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sons walked not in his ways, but turned aside after lucre, and took bribes, and perverted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8:4  |  1 Samuel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以色列的長老都聚集，來到拉瑪見撒母耳，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all the elders of Israel gathered themselves together, and came to Samuel unto Ramah,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8:5  |  1 Samuel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對他說：「你年紀老邁了，你兒子不行你的道。現在求你為我們立一個王治理我們，像列國一樣。」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 unto him, Behold, thou art old, and thy sons walk not in thy ways: now make us a king to judge us like all the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8:6  |  1 Samuel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撒母耳不喜悅他們說「立一個王治理我們」，他就禱告耶和華。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thing displeased Samuel, when they said, Give us a king to judge us. And Samuel prayed unto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8:7  |  1 Samuel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耶和華對撒母耳說：「百姓向你說的一切話，你只管依從；因為他們不是厭棄你，乃是厭棄我，不要我作他們的王。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 unto Samuel, Hearken unto the voice of the people in all that they say unto thee: for they have not rejected thee, but they have rejected me, that I should not reign over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8:8  |  1 Samuel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自從我領他們出埃及到如今，他們常常離棄我，事奉別神。現在他們向你所行的，是照他們素來所行的。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to all the works which they have done since the day that I brought them up out of Egypt even unto this day, wherewith they have forsaken me, and served other gods, so do they also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8:9  |  1 Samuel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故此你要依從他們的話，只是當警戒他們，告訴他們將來那王怎樣管轄他們。」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hearken unto their voice: howbeit yet protest solemnly unto them, and shew them the manner of the king that shall reign over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8:10  |  1 Samuel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撒母耳將耶和華的話都傳給求他立王的百姓，說：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Samuel told all the words of the LORD unto the people that asked of him a 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8:11  |  1 Samuel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「管轄你們的王必這樣行：他必派你們的兒子為他趕車、跟馬，奔走在車前；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This will be the manner of the king that shall reign over you: He will take your sons, and appoint them for himself, for his chariots, and to be his horsemen; and some shall run before his chariots.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8:12  |  1 Samuel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又派他們作千夫長、五十夫長，為他耕種田地，收割莊稼，打造軍器和車上的器械；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will appoint him captains over thousands, and captains over fifties; and will set them to ear his ground, and to reap his harvest, and to make his instruments of war, and instruments of his chariots.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8:13  |  1 Samuel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必取你們的女兒為他製造香膏，做飯烤餅；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will take your daughters to be confectionaries, and to be cooks, and to be bakers.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8:14  |  1 Samuel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也必取你們最好的田地、葡萄園、橄欖園賜給他的臣僕。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will take your fields, and your vineyards, and your oliveyards, even the best of them, and give them to his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8:15  |  1 Samuel 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你們的糧食和葡萄園所出的，他必取十分之一給他的太監和臣僕；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will take the tenth of your seed, and of your vineyards, and give to his officers, and to his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8:16  |  1 Samuel 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又必取你們的僕人婢女，健壯的少年人和你們的驢，供他的差役。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will take your menservants, and your maidservants, and your goodliest young men, and your asses, and put them to his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8:17  |  1 Samuel 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你們的羊群他必取十分之一，你們也必作他的僕人。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take the tenth of your sheep: and ye shall be his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8:18  |  1 Samuel 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那時你們必因所選的王哀求耶和華，耶和華卻不應允你們。」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cry out in that day because of your king which ye shall have chosen you; and the LORD will not hear you in that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8:19  |  1 Samuel 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百姓竟不肯聽撒母耳的話，說：「不然！我們定要一個王治理我們，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the people refused to obey the voice of Samuel; and they said, Nay; but we will have a king over us;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8:20  |  1 Samuel 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使我們像列國一樣，有王治理我們，統領我們，為我們爭戰。」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we also may be like all the nations; and that our king may judge us, and go out before us, and fight our battles.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8:21  |  1 Samuel 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撒母耳聽見百姓這一切話，就將這話陳明在耶和華面前。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Samuel heard all the words of the people, and he rehearsed them in the ears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撒母耳記上 8:22  |  1 Samuel 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耶和華對撒母耳說：「你只管依從他們的話，為他們立王。」撒母耳對以色列人說：「你們各歸各城去吧！」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 to Samuel, Hearken unto their voice, and make them a king. And Samuel said unto the men of Israel, Go ye every man unto his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2026-08-26T10:14:19.2730000Z</dcterms:created>
  <dcterms:modified xsi:type="dcterms:W3CDTF">2026-08-26T10:14:19.2730000Z</dcterms:modified>
</coreProperties>
</file>