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f3be1c6fd394148" /><Relationship Type="http://schemas.openxmlformats.org/officeDocument/2006/relationships/extended-properties" Target="/docProps/app.xml" Id="Rd674426dfadf4340" /><Relationship Type="http://schemas.openxmlformats.org/officeDocument/2006/relationships/officeDocument" Target="/ppt/presentation.xml" Id="R074d5c4d4dba43f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845219b68d84590"/>
  </p:sldMasterIdLst>
  <p:notesMasterIdLst>
    <p:notesMasterId xmlns:r="http://schemas.openxmlformats.org/officeDocument/2006/relationships" r:id="Ra5e16fdbae214786"/>
  </p:notesMasterIdLst>
  <p:sldIdLst>
    <p:sldId xmlns:r="http://schemas.openxmlformats.org/officeDocument/2006/relationships" id="256" r:id="Rff17f03f90594030"/>
    <p:sldId xmlns:r="http://schemas.openxmlformats.org/officeDocument/2006/relationships" id="257" r:id="R6868c15060114126"/>
    <p:sldId xmlns:r="http://schemas.openxmlformats.org/officeDocument/2006/relationships" id="258" r:id="R422cef8ad6cd4b8b"/>
    <p:sldId xmlns:r="http://schemas.openxmlformats.org/officeDocument/2006/relationships" id="259" r:id="Rc09ca934c18c4861"/>
    <p:sldId xmlns:r="http://schemas.openxmlformats.org/officeDocument/2006/relationships" id="260" r:id="Reb3968e5d2774529"/>
    <p:sldId xmlns:r="http://schemas.openxmlformats.org/officeDocument/2006/relationships" id="261" r:id="Rf6e55b2b01684044"/>
    <p:sldId xmlns:r="http://schemas.openxmlformats.org/officeDocument/2006/relationships" id="262" r:id="R01c7426ed628455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3866553dfc44214" /><Relationship Type="http://schemas.openxmlformats.org/officeDocument/2006/relationships/slideMaster" Target="/ppt/slideMasters/slideMaster1.xml" Id="R5845219b68d84590" /><Relationship Type="http://schemas.openxmlformats.org/officeDocument/2006/relationships/notesMaster" Target="/ppt/notesMasters/notesMaster1.xml" Id="Ra5e16fdbae214786" /><Relationship Type="http://schemas.openxmlformats.org/officeDocument/2006/relationships/presProps" Target="/ppt/presProps.xml" Id="R230e1ad959ab4f9e" /><Relationship Type="http://schemas.openxmlformats.org/officeDocument/2006/relationships/tableStyles" Target="/ppt/tableStyles.xml" Id="R538f8545e466428b" /><Relationship Type="http://schemas.openxmlformats.org/officeDocument/2006/relationships/slide" Target="/ppt/slides/slide1.xml" Id="Rff17f03f90594030" /><Relationship Type="http://schemas.openxmlformats.org/officeDocument/2006/relationships/slide" Target="/ppt/slides/slide2.xml" Id="R6868c15060114126" /><Relationship Type="http://schemas.openxmlformats.org/officeDocument/2006/relationships/slide" Target="/ppt/slides/slide3.xml" Id="R422cef8ad6cd4b8b" /><Relationship Type="http://schemas.openxmlformats.org/officeDocument/2006/relationships/slide" Target="/ppt/slides/slide4.xml" Id="Rc09ca934c18c4861" /><Relationship Type="http://schemas.openxmlformats.org/officeDocument/2006/relationships/slide" Target="/ppt/slides/slide5.xml" Id="Reb3968e5d2774529" /><Relationship Type="http://schemas.openxmlformats.org/officeDocument/2006/relationships/slide" Target="/ppt/slides/slide6.xml" Id="Rf6e55b2b01684044" /><Relationship Type="http://schemas.openxmlformats.org/officeDocument/2006/relationships/slide" Target="/ppt/slides/slide7.xml" Id="R01c7426ed628455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fcb417fe05e45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03c2804af844c53" /><Relationship Type="http://schemas.openxmlformats.org/officeDocument/2006/relationships/notesMaster" Target="/ppt/notesMasters/notesMaster1.xml" Id="R2e1d770a884145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b400e7ad201485b" /><Relationship Type="http://schemas.openxmlformats.org/officeDocument/2006/relationships/notesMaster" Target="/ppt/notesMasters/notesMaster1.xml" Id="R57be82174b57455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b707d55056b4bdc" /><Relationship Type="http://schemas.openxmlformats.org/officeDocument/2006/relationships/notesMaster" Target="/ppt/notesMasters/notesMaster1.xml" Id="R429a66414b62405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eadaf51828d46b0" /><Relationship Type="http://schemas.openxmlformats.org/officeDocument/2006/relationships/notesMaster" Target="/ppt/notesMasters/notesMaster1.xml" Id="R23d187ba3df94b3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51b86f4df844d05" /><Relationship Type="http://schemas.openxmlformats.org/officeDocument/2006/relationships/notesMaster" Target="/ppt/notesMasters/notesMaster1.xml" Id="Rd699c7f41816478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8009f45b51b42ae" /><Relationship Type="http://schemas.openxmlformats.org/officeDocument/2006/relationships/notesMaster" Target="/ppt/notesMasters/notesMaster1.xml" Id="Re4e06e44778d493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a129359c4d7497b" /><Relationship Type="http://schemas.openxmlformats.org/officeDocument/2006/relationships/notesMaster" Target="/ppt/notesMasters/notesMaster1.xml" Id="R5db300d94a744b5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47b832661e428a" /><Relationship Type="http://schemas.openxmlformats.org/officeDocument/2006/relationships/image" Target="/ppt/media/image.png" Id="R0d5e1692e98c4ffb" /><Relationship Type="http://schemas.openxmlformats.org/officeDocument/2006/relationships/image" Target="/ppt/media/image2.png" Id="R3f3f848ab188423b" /><Relationship Type="http://schemas.openxmlformats.org/officeDocument/2006/relationships/image" Target="/ppt/media/image.jpeg" Id="Ra7080868624a4c3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679afc5f164a4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d5e1692e98c4ff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f3f848ab188423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080868624a4c3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5eb3255e14147a5" /><Relationship Type="http://schemas.openxmlformats.org/officeDocument/2006/relationships/slideLayout" Target="/ppt/slideLayouts/slideLayout1.xml" Id="Rb0ffd49ce8fd48c4" /><Relationship Type="http://schemas.openxmlformats.org/officeDocument/2006/relationships/slideLayout" Target="/ppt/slideLayouts/slideLayout2.xml" Id="R747b2945e135400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0ffd49ce8fd48c4"/>
    <p:sldLayoutId xmlns:r="http://schemas.openxmlformats.org/officeDocument/2006/relationships" id="2147483650" r:id="R747b2945e135400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a6ad929dd042ab" /><Relationship Type="http://schemas.openxmlformats.org/officeDocument/2006/relationships/notesSlide" Target="/ppt/notesSlides/notesSlide1.xml" Id="Rbced9873e1664c6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b2baccd5024e0b" /><Relationship Type="http://schemas.openxmlformats.org/officeDocument/2006/relationships/notesSlide" Target="/ppt/notesSlides/notesSlide2.xml" Id="Refb73045d1ee403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0199c0b5f64b6d" /><Relationship Type="http://schemas.openxmlformats.org/officeDocument/2006/relationships/notesSlide" Target="/ppt/notesSlides/notesSlide3.xml" Id="R37fae92659c94a9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27046a62fe4a49" /><Relationship Type="http://schemas.openxmlformats.org/officeDocument/2006/relationships/notesSlide" Target="/ppt/notesSlides/notesSlide4.xml" Id="Rceb70995da434cf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8d86ffe77342ff" /><Relationship Type="http://schemas.openxmlformats.org/officeDocument/2006/relationships/notesSlide" Target="/ppt/notesSlides/notesSlide5.xml" Id="Rf6af57040b1247c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5f4ddde68c4744" /><Relationship Type="http://schemas.openxmlformats.org/officeDocument/2006/relationships/notesSlide" Target="/ppt/notesSlides/notesSlide6.xml" Id="R8be8fbd35e574c7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d6569515a742c6" /><Relationship Type="http://schemas.openxmlformats.org/officeDocument/2006/relationships/notesSlide" Target="/ppt/notesSlides/notesSlide7.xml" Id="Rbc03d4f0b78d4d2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1:1  |  Psalms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不從惡人的計謀， 不站罪人的道路， 不坐褻慢人的座位，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man that walketh not in the counsel of the ungodly, nor standeth in the way of sinners, nor sitteth in the seat of the scornful.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1:2  |  Psalms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惟喜愛耶和華的律法， 晝夜思想，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his delight is in the law of the LORD; and in his law doth he meditate day and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1:3  |  Psalms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他要像一棵樹栽在溪水旁， 按時候結果子， 葉子也不枯乾。 凡他所做的盡都順利。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be like a tree planted by the rivers of water, that bringeth forth his fruit in his season; his leaf also shall not wither; and whatsoever he doeth shall prosper.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1:4  |  Psalms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惡人並不是這樣， 乃像糠詷被風吹散。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ungodly are not so: but are like the chaff which the wind driveth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1:5  |  Psalms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因此，當審判的時候，惡人必站立不住； 罪人在義人的會中也是如此。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ungodly shall not stand in the judgment, nor sinners in the congregation of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1:6  |  Psalms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因為耶和華知道義人的道路； 惡人的道路卻必滅亡。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knoweth the way of the righteous: but the way of the ungodly shall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2026-08-26T10:28:19.8950000Z</dcterms:created>
  <dcterms:modified xsi:type="dcterms:W3CDTF">2026-08-26T10:28:19.8950000Z</dcterms:modified>
</coreProperties>
</file>