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9e77660a0e54eb6" /><Relationship Type="http://schemas.openxmlformats.org/officeDocument/2006/relationships/extended-properties" Target="/docProps/app.xml" Id="R1ebcab5d6b5644a2" /><Relationship Type="http://schemas.openxmlformats.org/officeDocument/2006/relationships/officeDocument" Target="/ppt/presentation.xml" Id="R050c8244f9124bf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7db055d563e41a5"/>
  </p:sldMasterIdLst>
  <p:notesMasterIdLst>
    <p:notesMasterId xmlns:r="http://schemas.openxmlformats.org/officeDocument/2006/relationships" r:id="Rde1313340df1415f"/>
  </p:notesMasterIdLst>
  <p:sldIdLst>
    <p:sldId xmlns:r="http://schemas.openxmlformats.org/officeDocument/2006/relationships" id="256" r:id="R5fed0c332a2b463c"/>
    <p:sldId xmlns:r="http://schemas.openxmlformats.org/officeDocument/2006/relationships" id="257" r:id="Rc98526633636433b"/>
    <p:sldId xmlns:r="http://schemas.openxmlformats.org/officeDocument/2006/relationships" id="258" r:id="R649853a3b5cd4c77"/>
    <p:sldId xmlns:r="http://schemas.openxmlformats.org/officeDocument/2006/relationships" id="259" r:id="Rbbfd9babf9574549"/>
    <p:sldId xmlns:r="http://schemas.openxmlformats.org/officeDocument/2006/relationships" id="260" r:id="Rce5e34c3fac74aa3"/>
    <p:sldId xmlns:r="http://schemas.openxmlformats.org/officeDocument/2006/relationships" id="261" r:id="Rff27a4fd4c134611"/>
    <p:sldId xmlns:r="http://schemas.openxmlformats.org/officeDocument/2006/relationships" id="262" r:id="R2dd94fa24ca946b4"/>
    <p:sldId xmlns:r="http://schemas.openxmlformats.org/officeDocument/2006/relationships" id="263" r:id="R1d9fb1401ec14f30"/>
    <p:sldId xmlns:r="http://schemas.openxmlformats.org/officeDocument/2006/relationships" id="264" r:id="R66993678bd8e474a"/>
    <p:sldId xmlns:r="http://schemas.openxmlformats.org/officeDocument/2006/relationships" id="265" r:id="Ra81f7bdaeee441e6"/>
    <p:sldId xmlns:r="http://schemas.openxmlformats.org/officeDocument/2006/relationships" id="266" r:id="Rb13c4e51695b4263"/>
    <p:sldId xmlns:r="http://schemas.openxmlformats.org/officeDocument/2006/relationships" id="267" r:id="R75ac0839320b45c4"/>
    <p:sldId xmlns:r="http://schemas.openxmlformats.org/officeDocument/2006/relationships" id="268" r:id="R46235e46c72241f8"/>
    <p:sldId xmlns:r="http://schemas.openxmlformats.org/officeDocument/2006/relationships" id="269" r:id="R1c960246e48b421c"/>
    <p:sldId xmlns:r="http://schemas.openxmlformats.org/officeDocument/2006/relationships" id="270" r:id="Rab4b8709a0d34a75"/>
    <p:sldId xmlns:r="http://schemas.openxmlformats.org/officeDocument/2006/relationships" id="271" r:id="R19809c18f7f04284"/>
    <p:sldId xmlns:r="http://schemas.openxmlformats.org/officeDocument/2006/relationships" id="272" r:id="R14337fab385344e3"/>
    <p:sldId xmlns:r="http://schemas.openxmlformats.org/officeDocument/2006/relationships" id="273" r:id="Reefdc39336ca4dc8"/>
    <p:sldId xmlns:r="http://schemas.openxmlformats.org/officeDocument/2006/relationships" id="274" r:id="Re6b634fefb8b435f"/>
    <p:sldId xmlns:r="http://schemas.openxmlformats.org/officeDocument/2006/relationships" id="275" r:id="R528dcc4d659c4fa0"/>
    <p:sldId xmlns:r="http://schemas.openxmlformats.org/officeDocument/2006/relationships" id="276" r:id="R0a8d3e9767c74342"/>
    <p:sldId xmlns:r="http://schemas.openxmlformats.org/officeDocument/2006/relationships" id="277" r:id="R3626da9cdd0146c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e306218c93949bc" /><Relationship Type="http://schemas.openxmlformats.org/officeDocument/2006/relationships/slideMaster" Target="/ppt/slideMasters/slideMaster1.xml" Id="Rd7db055d563e41a5" /><Relationship Type="http://schemas.openxmlformats.org/officeDocument/2006/relationships/notesMaster" Target="/ppt/notesMasters/notesMaster1.xml" Id="Rde1313340df1415f" /><Relationship Type="http://schemas.openxmlformats.org/officeDocument/2006/relationships/presProps" Target="/ppt/presProps.xml" Id="Rdb5667e7fec84f94" /><Relationship Type="http://schemas.openxmlformats.org/officeDocument/2006/relationships/tableStyles" Target="/ppt/tableStyles.xml" Id="Rcf8936f110c346bf" /><Relationship Type="http://schemas.openxmlformats.org/officeDocument/2006/relationships/slide" Target="/ppt/slides/slide1.xml" Id="R5fed0c332a2b463c" /><Relationship Type="http://schemas.openxmlformats.org/officeDocument/2006/relationships/slide" Target="/ppt/slides/slide2.xml" Id="Rc98526633636433b" /><Relationship Type="http://schemas.openxmlformats.org/officeDocument/2006/relationships/slide" Target="/ppt/slides/slide3.xml" Id="R649853a3b5cd4c77" /><Relationship Type="http://schemas.openxmlformats.org/officeDocument/2006/relationships/slide" Target="/ppt/slides/slide4.xml" Id="Rbbfd9babf9574549" /><Relationship Type="http://schemas.openxmlformats.org/officeDocument/2006/relationships/slide" Target="/ppt/slides/slide5.xml" Id="Rce5e34c3fac74aa3" /><Relationship Type="http://schemas.openxmlformats.org/officeDocument/2006/relationships/slide" Target="/ppt/slides/slide6.xml" Id="Rff27a4fd4c134611" /><Relationship Type="http://schemas.openxmlformats.org/officeDocument/2006/relationships/slide" Target="/ppt/slides/slide7.xml" Id="R2dd94fa24ca946b4" /><Relationship Type="http://schemas.openxmlformats.org/officeDocument/2006/relationships/slide" Target="/ppt/slides/slide8.xml" Id="R1d9fb1401ec14f30" /><Relationship Type="http://schemas.openxmlformats.org/officeDocument/2006/relationships/slide" Target="/ppt/slides/slide9.xml" Id="R66993678bd8e474a" /><Relationship Type="http://schemas.openxmlformats.org/officeDocument/2006/relationships/slide" Target="/ppt/slides/slide10.xml" Id="Ra81f7bdaeee441e6" /><Relationship Type="http://schemas.openxmlformats.org/officeDocument/2006/relationships/slide" Target="/ppt/slides/slide11.xml" Id="Rb13c4e51695b4263" /><Relationship Type="http://schemas.openxmlformats.org/officeDocument/2006/relationships/slide" Target="/ppt/slides/slide12.xml" Id="R75ac0839320b45c4" /><Relationship Type="http://schemas.openxmlformats.org/officeDocument/2006/relationships/slide" Target="/ppt/slides/slide13.xml" Id="R46235e46c72241f8" /><Relationship Type="http://schemas.openxmlformats.org/officeDocument/2006/relationships/slide" Target="/ppt/slides/slide14.xml" Id="R1c960246e48b421c" /><Relationship Type="http://schemas.openxmlformats.org/officeDocument/2006/relationships/slide" Target="/ppt/slides/slide15.xml" Id="Rab4b8709a0d34a75" /><Relationship Type="http://schemas.openxmlformats.org/officeDocument/2006/relationships/slide" Target="/ppt/slides/slide16.xml" Id="R19809c18f7f04284" /><Relationship Type="http://schemas.openxmlformats.org/officeDocument/2006/relationships/slide" Target="/ppt/slides/slide17.xml" Id="R14337fab385344e3" /><Relationship Type="http://schemas.openxmlformats.org/officeDocument/2006/relationships/slide" Target="/ppt/slides/slide18.xml" Id="Reefdc39336ca4dc8" /><Relationship Type="http://schemas.openxmlformats.org/officeDocument/2006/relationships/slide" Target="/ppt/slides/slide19.xml" Id="Re6b634fefb8b435f" /><Relationship Type="http://schemas.openxmlformats.org/officeDocument/2006/relationships/slide" Target="/ppt/slides/slide20.xml" Id="R528dcc4d659c4fa0" /><Relationship Type="http://schemas.openxmlformats.org/officeDocument/2006/relationships/slide" Target="/ppt/slides/slide21.xml" Id="R0a8d3e9767c74342" /><Relationship Type="http://schemas.openxmlformats.org/officeDocument/2006/relationships/slide" Target="/ppt/slides/slide22.xml" Id="R3626da9cdd0146c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f1c04d55913402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a05bec522544b9a" /><Relationship Type="http://schemas.openxmlformats.org/officeDocument/2006/relationships/notesMaster" Target="/ppt/notesMasters/notesMaster1.xml" Id="Ra2f8f5df55bb406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4a456d617f24ba5" /><Relationship Type="http://schemas.openxmlformats.org/officeDocument/2006/relationships/notesMaster" Target="/ppt/notesMasters/notesMaster1.xml" Id="R323c3038110e4b3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7a75bfe763c4dc9" /><Relationship Type="http://schemas.openxmlformats.org/officeDocument/2006/relationships/notesMaster" Target="/ppt/notesMasters/notesMaster1.xml" Id="R85da02666f034c8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30a9ace1dbb4101" /><Relationship Type="http://schemas.openxmlformats.org/officeDocument/2006/relationships/notesMaster" Target="/ppt/notesMasters/notesMaster1.xml" Id="Ra446cc8cdd614f3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f20daca5c94792" /><Relationship Type="http://schemas.openxmlformats.org/officeDocument/2006/relationships/notesMaster" Target="/ppt/notesMasters/notesMaster1.xml" Id="R23e790b994ec490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3c342c4381e4e21" /><Relationship Type="http://schemas.openxmlformats.org/officeDocument/2006/relationships/notesMaster" Target="/ppt/notesMasters/notesMaster1.xml" Id="R214e6ecd925645c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9e71d264daa4a17" /><Relationship Type="http://schemas.openxmlformats.org/officeDocument/2006/relationships/notesMaster" Target="/ppt/notesMasters/notesMaster1.xml" Id="R8f3b30c1f097477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3adde7492e147b3" /><Relationship Type="http://schemas.openxmlformats.org/officeDocument/2006/relationships/notesMaster" Target="/ppt/notesMasters/notesMaster1.xml" Id="R18d1f94b949b49d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d33d69f933c416f" /><Relationship Type="http://schemas.openxmlformats.org/officeDocument/2006/relationships/notesMaster" Target="/ppt/notesMasters/notesMaster1.xml" Id="R7a8931c64e0f4fc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b3fb4e27bca47db" /><Relationship Type="http://schemas.openxmlformats.org/officeDocument/2006/relationships/notesMaster" Target="/ppt/notesMasters/notesMaster1.xml" Id="R08ae8ce7862248a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38d5b05f0c84f28" /><Relationship Type="http://schemas.openxmlformats.org/officeDocument/2006/relationships/notesMaster" Target="/ppt/notesMasters/notesMaster1.xml" Id="R5e01b4f84a94435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b582679a280455f" /><Relationship Type="http://schemas.openxmlformats.org/officeDocument/2006/relationships/notesMaster" Target="/ppt/notesMasters/notesMaster1.xml" Id="R3c18b4b1602e43e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c58a0ac05904af5" /><Relationship Type="http://schemas.openxmlformats.org/officeDocument/2006/relationships/notesMaster" Target="/ppt/notesMasters/notesMaster1.xml" Id="R779f13fde875437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c64796dfb6343e7" /><Relationship Type="http://schemas.openxmlformats.org/officeDocument/2006/relationships/notesMaster" Target="/ppt/notesMasters/notesMaster1.xml" Id="Rd2b5cbc68931429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4bd108783294479" /><Relationship Type="http://schemas.openxmlformats.org/officeDocument/2006/relationships/notesMaster" Target="/ppt/notesMasters/notesMaster1.xml" Id="R4800fa531059482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13712ec5d4645c1" /><Relationship Type="http://schemas.openxmlformats.org/officeDocument/2006/relationships/notesMaster" Target="/ppt/notesMasters/notesMaster1.xml" Id="R187af15f532f4b0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445862a70974b01" /><Relationship Type="http://schemas.openxmlformats.org/officeDocument/2006/relationships/notesMaster" Target="/ppt/notesMasters/notesMaster1.xml" Id="Rdd18da34e9fc4b2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f87b7d3d6e840bc" /><Relationship Type="http://schemas.openxmlformats.org/officeDocument/2006/relationships/notesMaster" Target="/ppt/notesMasters/notesMaster1.xml" Id="R16ec31f06c8e4f2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de1ce2758cb40d2" /><Relationship Type="http://schemas.openxmlformats.org/officeDocument/2006/relationships/notesMaster" Target="/ppt/notesMasters/notesMaster1.xml" Id="R2a8bbbb177e94bd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3eafd24242845ac" /><Relationship Type="http://schemas.openxmlformats.org/officeDocument/2006/relationships/notesMaster" Target="/ppt/notesMasters/notesMaster1.xml" Id="R828631b54f694cd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897c117b9814c5a" /><Relationship Type="http://schemas.openxmlformats.org/officeDocument/2006/relationships/notesMaster" Target="/ppt/notesMasters/notesMaster1.xml" Id="Rb971f0a078ea43a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a688a187139404f" /><Relationship Type="http://schemas.openxmlformats.org/officeDocument/2006/relationships/notesMaster" Target="/ppt/notesMasters/notesMaster1.xml" Id="R0fb82e54baea498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ea110071dca4ef3" /><Relationship Type="http://schemas.openxmlformats.org/officeDocument/2006/relationships/image" Target="/ppt/media/image.png" Id="R3b7a95cd356b47c3" /><Relationship Type="http://schemas.openxmlformats.org/officeDocument/2006/relationships/image" Target="/ppt/media/image2.png" Id="Re59399fb0bd940ab" /><Relationship Type="http://schemas.openxmlformats.org/officeDocument/2006/relationships/image" Target="/ppt/media/image.jpeg" Id="R4482fd6520e143b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f075c2ad186471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b7a95cd356b47c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59399fb0bd940a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82fd6520e143b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a3fbc4308234cff" /><Relationship Type="http://schemas.openxmlformats.org/officeDocument/2006/relationships/slideLayout" Target="/ppt/slideLayouts/slideLayout1.xml" Id="R1bc3940977664ba0" /><Relationship Type="http://schemas.openxmlformats.org/officeDocument/2006/relationships/slideLayout" Target="/ppt/slideLayouts/slideLayout2.xml" Id="Rbc8f7df7c5de49c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bc3940977664ba0"/>
    <p:sldLayoutId xmlns:r="http://schemas.openxmlformats.org/officeDocument/2006/relationships" id="2147483650" r:id="Rbc8f7df7c5de49c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076d54aa50429e" /><Relationship Type="http://schemas.openxmlformats.org/officeDocument/2006/relationships/notesSlide" Target="/ppt/notesSlides/notesSlide1.xml" Id="R0d59d12d57744bf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00a7fbd82c4c7c" /><Relationship Type="http://schemas.openxmlformats.org/officeDocument/2006/relationships/notesSlide" Target="/ppt/notesSlides/notesSlide2.xml" Id="Ra87114e08d14490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9894e3b45d4dcc" /><Relationship Type="http://schemas.openxmlformats.org/officeDocument/2006/relationships/notesSlide" Target="/ppt/notesSlides/notesSlide3.xml" Id="Rbd97338264a74b5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219a730c6b4377" /><Relationship Type="http://schemas.openxmlformats.org/officeDocument/2006/relationships/notesSlide" Target="/ppt/notesSlides/notesSlide4.xml" Id="R8d55a887347642f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7fa6fb46434f2b" /><Relationship Type="http://schemas.openxmlformats.org/officeDocument/2006/relationships/notesSlide" Target="/ppt/notesSlides/notesSlide5.xml" Id="R5a7033d4a976482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9fd8c105fb40fc" /><Relationship Type="http://schemas.openxmlformats.org/officeDocument/2006/relationships/notesSlide" Target="/ppt/notesSlides/notesSlide6.xml" Id="R9dfb57d6447048c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0e888c88d040b0" /><Relationship Type="http://schemas.openxmlformats.org/officeDocument/2006/relationships/notesSlide" Target="/ppt/notesSlides/notesSlide7.xml" Id="R610d1515a10f41c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98fe1459f04652" /><Relationship Type="http://schemas.openxmlformats.org/officeDocument/2006/relationships/notesSlide" Target="/ppt/notesSlides/notesSlide8.xml" Id="R18371ed95b13420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3fa9ceee794292" /><Relationship Type="http://schemas.openxmlformats.org/officeDocument/2006/relationships/notesSlide" Target="/ppt/notesSlides/notesSlide9.xml" Id="Rb0cfbd6a881f4f4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4f2a02974049bc" /><Relationship Type="http://schemas.openxmlformats.org/officeDocument/2006/relationships/notesSlide" Target="/ppt/notesSlides/notesSlide10.xml" Id="R9cefc5b6126a487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39a1d1e78342c2" /><Relationship Type="http://schemas.openxmlformats.org/officeDocument/2006/relationships/notesSlide" Target="/ppt/notesSlides/notesSlide11.xml" Id="Rfccff89ef6e74f5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6e9ca29fe548d5" /><Relationship Type="http://schemas.openxmlformats.org/officeDocument/2006/relationships/notesSlide" Target="/ppt/notesSlides/notesSlide12.xml" Id="Rbde2af9db7924e3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0bcdfec44c4b54" /><Relationship Type="http://schemas.openxmlformats.org/officeDocument/2006/relationships/notesSlide" Target="/ppt/notesSlides/notesSlide13.xml" Id="Refd9ed7b89e6470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87120cd3fc4434" /><Relationship Type="http://schemas.openxmlformats.org/officeDocument/2006/relationships/notesSlide" Target="/ppt/notesSlides/notesSlide14.xml" Id="R33e9b6f6da0248e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0afacb8e6548be" /><Relationship Type="http://schemas.openxmlformats.org/officeDocument/2006/relationships/notesSlide" Target="/ppt/notesSlides/notesSlide15.xml" Id="R2aec29bd97274aa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7821a71cdd4988" /><Relationship Type="http://schemas.openxmlformats.org/officeDocument/2006/relationships/notesSlide" Target="/ppt/notesSlides/notesSlide16.xml" Id="Rd91b602e1f9f421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0ddcf657ab4583" /><Relationship Type="http://schemas.openxmlformats.org/officeDocument/2006/relationships/notesSlide" Target="/ppt/notesSlides/notesSlide17.xml" Id="R2ecdeea7601049d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94cbbf2f13441d" /><Relationship Type="http://schemas.openxmlformats.org/officeDocument/2006/relationships/notesSlide" Target="/ppt/notesSlides/notesSlide18.xml" Id="Rd65ce420334846c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4f216bf3064e77" /><Relationship Type="http://schemas.openxmlformats.org/officeDocument/2006/relationships/notesSlide" Target="/ppt/notesSlides/notesSlide19.xml" Id="R3d56a8b81ff7483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57dcbce53d4075" /><Relationship Type="http://schemas.openxmlformats.org/officeDocument/2006/relationships/notesSlide" Target="/ppt/notesSlides/notesSlide20.xml" Id="R036bf0f9f35c470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96c4aa3482411c" /><Relationship Type="http://schemas.openxmlformats.org/officeDocument/2006/relationships/notesSlide" Target="/ppt/notesSlides/notesSlide21.xml" Id="R77b12889bf964c2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aeaddc426c447a" /><Relationship Type="http://schemas.openxmlformats.org/officeDocument/2006/relationships/notesSlide" Target="/ppt/notesSlides/notesSlide22.xml" Id="Rd114bdeee0144db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  |  Job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人在世上豈無爭戰嗎？ 他的日子不像雇工人的日子嗎？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there not an appointed time to man upon earth? are not his days also like the days of an hireling?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7:2  |  Job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像奴僕切慕黑影， 像雇工人盼望工價；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servant earnestly desireth the shadow, and as an hireling looketh for the reward of his work: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7:3  |  Job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我也照樣經過困苦的日月， 夜間的疲乏為我而定。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am I made to possess months of vanity, and wearisome nights are appointed 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7:4  |  Job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我躺臥的時候便說： 我何時起來，黑夜就過去呢？ 我盡是反來覆去，直到天亮。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lie down, I say, When shall I arise, and the night be gone? and I am full of tossings to and fro unto the dawning of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7:5  |  Job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我的肉體以蟲子和塵土為衣； 我的皮膚才收了口又重新破裂。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flesh is clothed with worms and clods of dust; my skin is broken, and become loathsome.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7:6  |  Job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我的日子比梭更快， 都消耗在無指望之中。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days are swifter than a weaver’s shuttle, and are spent without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7:7  |  Job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求你想念，我的生命不過是一口氣； 我的眼睛必不再見福樂。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remember that my life is wind: mine eye shall no more see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7:8  |  Job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觀看我的人，他的眼必不再見我； 你的眼目要看我，我卻不在了。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 of him that hath seen me shall see me no more: thine eyes are upon me, and I am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7:9  |  Job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雲彩消散而過； 照樣，人下陰間也不再上來。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the cloud is consumed and vanisheth away: so he that goeth down to the grave shall come up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7:10  |  Job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他不再回自己的家； 故土也不再認識他。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return no more to his house, neither shall his place know him any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7:11  |  Job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我不禁止我口； 我靈愁苦，要發出言語； 我心苦惱，要吐露哀情。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will not refrain my mouth; I will speak in the anguish of my spirit; I will complain in the bitterness of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7:12  |  Job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我[對神說]：我豈是洋海， 豈是大魚，你竟防守我呢？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 I a sea, or a whale, that thou settest a watch over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7:13  |  Job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若說：我的床必安慰我， 我的榻必解釋我的苦情，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say, My bed shall comfort me, my couch shall ease my complaint;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7:14  |  Job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你就用夢驚駭我， 用異象恐嚇我，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thou scarest me with dreams, and terrifiest me through visions: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7:15  |  Job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甚至我寧肯噎死，寧肯死亡， 勝似留我[這一身的]骨頭。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my soul chooseth strangling, and death rather than my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7:16  |  Job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我厭棄[性命]，不願永活。 你任憑我吧，因我的日子都是虛空。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loathe it; I would not live alway: let me alone; for my days are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7:17  |  Job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人算甚麼，你竟看他為大， 將他放在心上？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is man, that thou shouldest magnify him? and that thou shouldest set thine heart upon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7:18  |  Job 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每早鑒察他， 時刻試驗他？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 thou shouldest visit him every morning, and try him every moment?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7:19  |  Job 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你到何時才轉眼不看我， 才任憑我咽下唾沫呢？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wilt thou not depart from me, nor let me alone till I swallow down my spittle?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7:20  |  Job 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鑒察人的主啊，我若有罪，於你何妨？ 為何以我當你的箭靶子， 使我厭棄自己的性命？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sinned; what shall I do unto thee, O thou preserver of men? why hast thou set me as a mark against thee, so that I am a burden to myself?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7:21  |  Job 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為何不赦免我的過犯， 除掉我的罪孽？ 我現今要躺臥在塵土中； 你要殷勤地尋找我，我卻不在了。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why dost thou not pardon my transgression, and take away mine iniquity? for now shall I sleep in the dust; and thou shalt seek me in the morning, but I shall not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2026-08-26T10:27:01.9220000Z</dcterms:created>
  <dcterms:modified xsi:type="dcterms:W3CDTF">2026-08-26T10:27:01.9220000Z</dcterms:modified>
</coreProperties>
</file>