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21687934498409a" /><Relationship Type="http://schemas.openxmlformats.org/officeDocument/2006/relationships/extended-properties" Target="/docProps/app.xml" Id="R972e3e4927f646ca" /><Relationship Type="http://schemas.openxmlformats.org/officeDocument/2006/relationships/officeDocument" Target="/ppt/presentation.xml" Id="Rd4010485644c43f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7638c9aa3fc4c84"/>
  </p:sldMasterIdLst>
  <p:notesMasterIdLst>
    <p:notesMasterId xmlns:r="http://schemas.openxmlformats.org/officeDocument/2006/relationships" r:id="Rcb6ac4e881474998"/>
  </p:notesMasterIdLst>
  <p:sldIdLst>
    <p:sldId xmlns:r="http://schemas.openxmlformats.org/officeDocument/2006/relationships" id="256" r:id="Rc41f98ea719349a1"/>
    <p:sldId xmlns:r="http://schemas.openxmlformats.org/officeDocument/2006/relationships" id="257" r:id="R80cd0909c036477c"/>
    <p:sldId xmlns:r="http://schemas.openxmlformats.org/officeDocument/2006/relationships" id="258" r:id="R7ec21f1123a042fe"/>
    <p:sldId xmlns:r="http://schemas.openxmlformats.org/officeDocument/2006/relationships" id="259" r:id="R51ee4fea28964905"/>
    <p:sldId xmlns:r="http://schemas.openxmlformats.org/officeDocument/2006/relationships" id="260" r:id="R73c236a8e4084d3e"/>
    <p:sldId xmlns:r="http://schemas.openxmlformats.org/officeDocument/2006/relationships" id="261" r:id="R4371a36f7fb94647"/>
    <p:sldId xmlns:r="http://schemas.openxmlformats.org/officeDocument/2006/relationships" id="262" r:id="R91c9ab8782ea401e"/>
    <p:sldId xmlns:r="http://schemas.openxmlformats.org/officeDocument/2006/relationships" id="263" r:id="R38bec8d5d7fd420e"/>
    <p:sldId xmlns:r="http://schemas.openxmlformats.org/officeDocument/2006/relationships" id="264" r:id="R837533cf33234771"/>
    <p:sldId xmlns:r="http://schemas.openxmlformats.org/officeDocument/2006/relationships" id="265" r:id="R49758cf0d5d34cf4"/>
    <p:sldId xmlns:r="http://schemas.openxmlformats.org/officeDocument/2006/relationships" id="266" r:id="Rbf08863e193c4d62"/>
    <p:sldId xmlns:r="http://schemas.openxmlformats.org/officeDocument/2006/relationships" id="267" r:id="R6c7ddccb132545cb"/>
    <p:sldId xmlns:r="http://schemas.openxmlformats.org/officeDocument/2006/relationships" id="268" r:id="R5b2aa1cc531b41f0"/>
    <p:sldId xmlns:r="http://schemas.openxmlformats.org/officeDocument/2006/relationships" id="269" r:id="R18b483cfd674401a"/>
    <p:sldId xmlns:r="http://schemas.openxmlformats.org/officeDocument/2006/relationships" id="270" r:id="Rabbfee05febb47b1"/>
    <p:sldId xmlns:r="http://schemas.openxmlformats.org/officeDocument/2006/relationships" id="271" r:id="R30abaa4c306740b9"/>
    <p:sldId xmlns:r="http://schemas.openxmlformats.org/officeDocument/2006/relationships" id="272" r:id="Rda1249e45a6146ad"/>
    <p:sldId xmlns:r="http://schemas.openxmlformats.org/officeDocument/2006/relationships" id="273" r:id="Ra382d58be2584175"/>
    <p:sldId xmlns:r="http://schemas.openxmlformats.org/officeDocument/2006/relationships" id="274" r:id="R3f48a28f85d44216"/>
    <p:sldId xmlns:r="http://schemas.openxmlformats.org/officeDocument/2006/relationships" id="275" r:id="Rbf0a4df322ca4663"/>
    <p:sldId xmlns:r="http://schemas.openxmlformats.org/officeDocument/2006/relationships" id="276" r:id="R57d3cf2c675946b5"/>
    <p:sldId xmlns:r="http://schemas.openxmlformats.org/officeDocument/2006/relationships" id="277" r:id="R8fc2db0103654700"/>
    <p:sldId xmlns:r="http://schemas.openxmlformats.org/officeDocument/2006/relationships" id="278" r:id="R2964da1afa9149f0"/>
    <p:sldId xmlns:r="http://schemas.openxmlformats.org/officeDocument/2006/relationships" id="279" r:id="R684d63e51c8c4574"/>
    <p:sldId xmlns:r="http://schemas.openxmlformats.org/officeDocument/2006/relationships" id="280" r:id="Rd6b1ec61aede4d63"/>
    <p:sldId xmlns:r="http://schemas.openxmlformats.org/officeDocument/2006/relationships" id="281" r:id="Ref61491470ac4ec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95deef542eb4adf" /><Relationship Type="http://schemas.openxmlformats.org/officeDocument/2006/relationships/slideMaster" Target="/ppt/slideMasters/slideMaster1.xml" Id="R07638c9aa3fc4c84" /><Relationship Type="http://schemas.openxmlformats.org/officeDocument/2006/relationships/notesMaster" Target="/ppt/notesMasters/notesMaster1.xml" Id="Rcb6ac4e881474998" /><Relationship Type="http://schemas.openxmlformats.org/officeDocument/2006/relationships/presProps" Target="/ppt/presProps.xml" Id="R92d4a596d6ac46cd" /><Relationship Type="http://schemas.openxmlformats.org/officeDocument/2006/relationships/tableStyles" Target="/ppt/tableStyles.xml" Id="Ra099b00079ba49d0" /><Relationship Type="http://schemas.openxmlformats.org/officeDocument/2006/relationships/slide" Target="/ppt/slides/slide1.xml" Id="Rc41f98ea719349a1" /><Relationship Type="http://schemas.openxmlformats.org/officeDocument/2006/relationships/slide" Target="/ppt/slides/slide2.xml" Id="R80cd0909c036477c" /><Relationship Type="http://schemas.openxmlformats.org/officeDocument/2006/relationships/slide" Target="/ppt/slides/slide3.xml" Id="R7ec21f1123a042fe" /><Relationship Type="http://schemas.openxmlformats.org/officeDocument/2006/relationships/slide" Target="/ppt/slides/slide4.xml" Id="R51ee4fea28964905" /><Relationship Type="http://schemas.openxmlformats.org/officeDocument/2006/relationships/slide" Target="/ppt/slides/slide5.xml" Id="R73c236a8e4084d3e" /><Relationship Type="http://schemas.openxmlformats.org/officeDocument/2006/relationships/slide" Target="/ppt/slides/slide6.xml" Id="R4371a36f7fb94647" /><Relationship Type="http://schemas.openxmlformats.org/officeDocument/2006/relationships/slide" Target="/ppt/slides/slide7.xml" Id="R91c9ab8782ea401e" /><Relationship Type="http://schemas.openxmlformats.org/officeDocument/2006/relationships/slide" Target="/ppt/slides/slide8.xml" Id="R38bec8d5d7fd420e" /><Relationship Type="http://schemas.openxmlformats.org/officeDocument/2006/relationships/slide" Target="/ppt/slides/slide9.xml" Id="R837533cf33234771" /><Relationship Type="http://schemas.openxmlformats.org/officeDocument/2006/relationships/slide" Target="/ppt/slides/slide10.xml" Id="R49758cf0d5d34cf4" /><Relationship Type="http://schemas.openxmlformats.org/officeDocument/2006/relationships/slide" Target="/ppt/slides/slide11.xml" Id="Rbf08863e193c4d62" /><Relationship Type="http://schemas.openxmlformats.org/officeDocument/2006/relationships/slide" Target="/ppt/slides/slide12.xml" Id="R6c7ddccb132545cb" /><Relationship Type="http://schemas.openxmlformats.org/officeDocument/2006/relationships/slide" Target="/ppt/slides/slide13.xml" Id="R5b2aa1cc531b41f0" /><Relationship Type="http://schemas.openxmlformats.org/officeDocument/2006/relationships/slide" Target="/ppt/slides/slide14.xml" Id="R18b483cfd674401a" /><Relationship Type="http://schemas.openxmlformats.org/officeDocument/2006/relationships/slide" Target="/ppt/slides/slide15.xml" Id="Rabbfee05febb47b1" /><Relationship Type="http://schemas.openxmlformats.org/officeDocument/2006/relationships/slide" Target="/ppt/slides/slide16.xml" Id="R30abaa4c306740b9" /><Relationship Type="http://schemas.openxmlformats.org/officeDocument/2006/relationships/slide" Target="/ppt/slides/slide17.xml" Id="Rda1249e45a6146ad" /><Relationship Type="http://schemas.openxmlformats.org/officeDocument/2006/relationships/slide" Target="/ppt/slides/slide18.xml" Id="Ra382d58be2584175" /><Relationship Type="http://schemas.openxmlformats.org/officeDocument/2006/relationships/slide" Target="/ppt/slides/slide19.xml" Id="R3f48a28f85d44216" /><Relationship Type="http://schemas.openxmlformats.org/officeDocument/2006/relationships/slide" Target="/ppt/slides/slide20.xml" Id="Rbf0a4df322ca4663" /><Relationship Type="http://schemas.openxmlformats.org/officeDocument/2006/relationships/slide" Target="/ppt/slides/slide21.xml" Id="R57d3cf2c675946b5" /><Relationship Type="http://schemas.openxmlformats.org/officeDocument/2006/relationships/slide" Target="/ppt/slides/slide22.xml" Id="R8fc2db0103654700" /><Relationship Type="http://schemas.openxmlformats.org/officeDocument/2006/relationships/slide" Target="/ppt/slides/slide23.xml" Id="R2964da1afa9149f0" /><Relationship Type="http://schemas.openxmlformats.org/officeDocument/2006/relationships/slide" Target="/ppt/slides/slide24.xml" Id="R684d63e51c8c4574" /><Relationship Type="http://schemas.openxmlformats.org/officeDocument/2006/relationships/slide" Target="/ppt/slides/slide25.xml" Id="Rd6b1ec61aede4d63" /><Relationship Type="http://schemas.openxmlformats.org/officeDocument/2006/relationships/slide" Target="/ppt/slides/slide26.xml" Id="Ref61491470ac4ec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0667837a80049f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7011cdde37a4513" /><Relationship Type="http://schemas.openxmlformats.org/officeDocument/2006/relationships/notesMaster" Target="/ppt/notesMasters/notesMaster1.xml" Id="R20a7f7a5635846e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60f532d5cca4231" /><Relationship Type="http://schemas.openxmlformats.org/officeDocument/2006/relationships/notesMaster" Target="/ppt/notesMasters/notesMaster1.xml" Id="Re01f0f5c6f4f4d3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44e1cd92d8f436d" /><Relationship Type="http://schemas.openxmlformats.org/officeDocument/2006/relationships/notesMaster" Target="/ppt/notesMasters/notesMaster1.xml" Id="Re9281a913f7d424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dbfc80443274f26" /><Relationship Type="http://schemas.openxmlformats.org/officeDocument/2006/relationships/notesMaster" Target="/ppt/notesMasters/notesMaster1.xml" Id="Rf4c2dbed1bab434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ede250e66294329" /><Relationship Type="http://schemas.openxmlformats.org/officeDocument/2006/relationships/notesMaster" Target="/ppt/notesMasters/notesMaster1.xml" Id="Reb67cf2beb39418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cee53adab4d4577" /><Relationship Type="http://schemas.openxmlformats.org/officeDocument/2006/relationships/notesMaster" Target="/ppt/notesMasters/notesMaster1.xml" Id="Red0ff4b934d3466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94cd5a5152e4d64" /><Relationship Type="http://schemas.openxmlformats.org/officeDocument/2006/relationships/notesMaster" Target="/ppt/notesMasters/notesMaster1.xml" Id="R4f43848d296741b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6cf333582ae434c" /><Relationship Type="http://schemas.openxmlformats.org/officeDocument/2006/relationships/notesMaster" Target="/ppt/notesMasters/notesMaster1.xml" Id="Rdd515ed58b004e7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0b11d325a9f49bf" /><Relationship Type="http://schemas.openxmlformats.org/officeDocument/2006/relationships/notesMaster" Target="/ppt/notesMasters/notesMaster1.xml" Id="R8efa8c0b0e9d414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61b0745e72746e4" /><Relationship Type="http://schemas.openxmlformats.org/officeDocument/2006/relationships/notesMaster" Target="/ppt/notesMasters/notesMaster1.xml" Id="Rb366af76d9784ef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7c63a11eade4965" /><Relationship Type="http://schemas.openxmlformats.org/officeDocument/2006/relationships/notesMaster" Target="/ppt/notesMasters/notesMaster1.xml" Id="Rc4e64ce6c8174a6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963daf03e654548" /><Relationship Type="http://schemas.openxmlformats.org/officeDocument/2006/relationships/notesMaster" Target="/ppt/notesMasters/notesMaster1.xml" Id="Rf5fb95fd8cba496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514a20b27cb455d" /><Relationship Type="http://schemas.openxmlformats.org/officeDocument/2006/relationships/notesMaster" Target="/ppt/notesMasters/notesMaster1.xml" Id="Rea5e93b11b5440e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7f5795fbd504c49" /><Relationship Type="http://schemas.openxmlformats.org/officeDocument/2006/relationships/notesMaster" Target="/ppt/notesMasters/notesMaster1.xml" Id="R76d65f6d2f3d4f7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eff1a0de8884ee0" /><Relationship Type="http://schemas.openxmlformats.org/officeDocument/2006/relationships/notesMaster" Target="/ppt/notesMasters/notesMaster1.xml" Id="R92a48452c0c445a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4587a1fc42942f4" /><Relationship Type="http://schemas.openxmlformats.org/officeDocument/2006/relationships/notesMaster" Target="/ppt/notesMasters/notesMaster1.xml" Id="R91863a1296fe43d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587087e9d9948f2" /><Relationship Type="http://schemas.openxmlformats.org/officeDocument/2006/relationships/notesMaster" Target="/ppt/notesMasters/notesMaster1.xml" Id="R6a14610ef089429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5d37e392c3c444d" /><Relationship Type="http://schemas.openxmlformats.org/officeDocument/2006/relationships/notesMaster" Target="/ppt/notesMasters/notesMaster1.xml" Id="R4a8509a7748e496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cb83b9d92304bb1" /><Relationship Type="http://schemas.openxmlformats.org/officeDocument/2006/relationships/notesMaster" Target="/ppt/notesMasters/notesMaster1.xml" Id="Rabe9c072aa344de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106314b28cd4410" /><Relationship Type="http://schemas.openxmlformats.org/officeDocument/2006/relationships/notesMaster" Target="/ppt/notesMasters/notesMaster1.xml" Id="Rd8786cb54bff4d4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f2076a3757a4be9" /><Relationship Type="http://schemas.openxmlformats.org/officeDocument/2006/relationships/notesMaster" Target="/ppt/notesMasters/notesMaster1.xml" Id="R74e4080e6197416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d44383d185d4210" /><Relationship Type="http://schemas.openxmlformats.org/officeDocument/2006/relationships/notesMaster" Target="/ppt/notesMasters/notesMaster1.xml" Id="R9b5d1a61456d4d3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0e4e79894374cc7" /><Relationship Type="http://schemas.openxmlformats.org/officeDocument/2006/relationships/notesMaster" Target="/ppt/notesMasters/notesMaster1.xml" Id="R2255da206dba481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417afcf596e4a5a" /><Relationship Type="http://schemas.openxmlformats.org/officeDocument/2006/relationships/notesMaster" Target="/ppt/notesMasters/notesMaster1.xml" Id="R6b5f48c83adf410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1ec0225372a4370" /><Relationship Type="http://schemas.openxmlformats.org/officeDocument/2006/relationships/notesMaster" Target="/ppt/notesMasters/notesMaster1.xml" Id="R7011ba1e607a40d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008970c9f6b49c1" /><Relationship Type="http://schemas.openxmlformats.org/officeDocument/2006/relationships/notesMaster" Target="/ppt/notesMasters/notesMaster1.xml" Id="R7a01c163626c4f7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9007391dc7c4a87" /><Relationship Type="http://schemas.openxmlformats.org/officeDocument/2006/relationships/image" Target="/ppt/media/image.png" Id="Ra1deae2c5ef84814" /><Relationship Type="http://schemas.openxmlformats.org/officeDocument/2006/relationships/image" Target="/ppt/media/image2.png" Id="R64ff8329515a41ea" /><Relationship Type="http://schemas.openxmlformats.org/officeDocument/2006/relationships/image" Target="/ppt/media/image.jpeg" Id="R35ae2ed385654aa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b2bc2c9aca4c0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1deae2c5ef8481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4ff8329515a41e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ae2ed385654aa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ea19eb91e394e3c" /><Relationship Type="http://schemas.openxmlformats.org/officeDocument/2006/relationships/slideLayout" Target="/ppt/slideLayouts/slideLayout1.xml" Id="R8dc3e5c2c23b4494" /><Relationship Type="http://schemas.openxmlformats.org/officeDocument/2006/relationships/slideLayout" Target="/ppt/slideLayouts/slideLayout2.xml" Id="R5a6b00790d73400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dc3e5c2c23b4494"/>
    <p:sldLayoutId xmlns:r="http://schemas.openxmlformats.org/officeDocument/2006/relationships" id="2147483650" r:id="R5a6b00790d73400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1cd6fadd3e490c" /><Relationship Type="http://schemas.openxmlformats.org/officeDocument/2006/relationships/notesSlide" Target="/ppt/notesSlides/notesSlide1.xml" Id="R56b51c9e9642473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888a0319d94252" /><Relationship Type="http://schemas.openxmlformats.org/officeDocument/2006/relationships/notesSlide" Target="/ppt/notesSlides/notesSlide2.xml" Id="R88f40f7924ae499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2ed43ae006406f" /><Relationship Type="http://schemas.openxmlformats.org/officeDocument/2006/relationships/notesSlide" Target="/ppt/notesSlides/notesSlide3.xml" Id="Ra3c95199390c497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6fe95bedc04186" /><Relationship Type="http://schemas.openxmlformats.org/officeDocument/2006/relationships/notesSlide" Target="/ppt/notesSlides/notesSlide4.xml" Id="R348b1f0db06b4f8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dea6a204ce44dd" /><Relationship Type="http://schemas.openxmlformats.org/officeDocument/2006/relationships/notesSlide" Target="/ppt/notesSlides/notesSlide5.xml" Id="R4a6970f037c74dc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092e22a77e4e5f" /><Relationship Type="http://schemas.openxmlformats.org/officeDocument/2006/relationships/notesSlide" Target="/ppt/notesSlides/notesSlide6.xml" Id="R93f12bfb69a1478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163515c39047a7" /><Relationship Type="http://schemas.openxmlformats.org/officeDocument/2006/relationships/notesSlide" Target="/ppt/notesSlides/notesSlide7.xml" Id="Rc50524eeadc14b6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0acb4e1ef5425d" /><Relationship Type="http://schemas.openxmlformats.org/officeDocument/2006/relationships/notesSlide" Target="/ppt/notesSlides/notesSlide8.xml" Id="Re5b6540a07ef412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ffbba1d0e04b60" /><Relationship Type="http://schemas.openxmlformats.org/officeDocument/2006/relationships/notesSlide" Target="/ppt/notesSlides/notesSlide9.xml" Id="R8fb02b3cef33468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594a6d98534025" /><Relationship Type="http://schemas.openxmlformats.org/officeDocument/2006/relationships/notesSlide" Target="/ppt/notesSlides/notesSlide10.xml" Id="R5bb67642800d444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3e492a13b546d6" /><Relationship Type="http://schemas.openxmlformats.org/officeDocument/2006/relationships/notesSlide" Target="/ppt/notesSlides/notesSlide11.xml" Id="R086572463897433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4f0d38bef54d18" /><Relationship Type="http://schemas.openxmlformats.org/officeDocument/2006/relationships/notesSlide" Target="/ppt/notesSlides/notesSlide12.xml" Id="Rd127d54ceee0488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36a8fae0764b4b" /><Relationship Type="http://schemas.openxmlformats.org/officeDocument/2006/relationships/notesSlide" Target="/ppt/notesSlides/notesSlide13.xml" Id="Rc7349ded53b541d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04e45989ce405f" /><Relationship Type="http://schemas.openxmlformats.org/officeDocument/2006/relationships/notesSlide" Target="/ppt/notesSlides/notesSlide14.xml" Id="R5251c9e33106456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2710213ab745a6" /><Relationship Type="http://schemas.openxmlformats.org/officeDocument/2006/relationships/notesSlide" Target="/ppt/notesSlides/notesSlide15.xml" Id="Rbc203d1dc04342d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06979973914413" /><Relationship Type="http://schemas.openxmlformats.org/officeDocument/2006/relationships/notesSlide" Target="/ppt/notesSlides/notesSlide16.xml" Id="R429e8e7d6e0148e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080acb88044ed1" /><Relationship Type="http://schemas.openxmlformats.org/officeDocument/2006/relationships/notesSlide" Target="/ppt/notesSlides/notesSlide17.xml" Id="R0eeed3408d6844b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cb6255752d42ab" /><Relationship Type="http://schemas.openxmlformats.org/officeDocument/2006/relationships/notesSlide" Target="/ppt/notesSlides/notesSlide18.xml" Id="R01b97ae605b24b7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12f6524ae145ab" /><Relationship Type="http://schemas.openxmlformats.org/officeDocument/2006/relationships/notesSlide" Target="/ppt/notesSlides/notesSlide19.xml" Id="R34cbb503bacb498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95ea42d9b44529" /><Relationship Type="http://schemas.openxmlformats.org/officeDocument/2006/relationships/notesSlide" Target="/ppt/notesSlides/notesSlide20.xml" Id="Re72121be8e734cc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ce175ac3f540af" /><Relationship Type="http://schemas.openxmlformats.org/officeDocument/2006/relationships/notesSlide" Target="/ppt/notesSlides/notesSlide21.xml" Id="Rdb8229f9bd834bd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bbd7d76918456f" /><Relationship Type="http://schemas.openxmlformats.org/officeDocument/2006/relationships/notesSlide" Target="/ppt/notesSlides/notesSlide22.xml" Id="R85f799e56175438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d0cd5815734430" /><Relationship Type="http://schemas.openxmlformats.org/officeDocument/2006/relationships/notesSlide" Target="/ppt/notesSlides/notesSlide23.xml" Id="Rdc465ad0db71449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7b755e4ffc4c32" /><Relationship Type="http://schemas.openxmlformats.org/officeDocument/2006/relationships/notesSlide" Target="/ppt/notesSlides/notesSlide24.xml" Id="Rde89c93a18f84e4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8643400e414ef6" /><Relationship Type="http://schemas.openxmlformats.org/officeDocument/2006/relationships/notesSlide" Target="/ppt/notesSlides/notesSlide25.xml" Id="Rdb251d15530e465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66f21aa06b46c2" /><Relationship Type="http://schemas.openxmlformats.org/officeDocument/2006/relationships/notesSlide" Target="/ppt/notesSlides/notesSlide26.xml" Id="R0296dea88a6a491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以賽亞書第19章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19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  |  Isaiah 19:1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論埃及的默示： 看哪，耶和華乘駕快雲， 臨到埃及。 埃及的偶像在他面前戰兢； 埃及人的心在裏面消化。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of Egypt. Behold, the LORD rideth upon a swift cloud, and shall come into Egypt: and the idols of Egypt shall be moved at his presence, and the heart of Egypt shall melt in the midst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19:2  |  Isaiah 19:2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我必激動埃及人攻擊埃及人－ 弟兄攻擊弟兄， 鄰舍攻擊鄰舍； 這城攻擊那城， 這國攻擊那國。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set the Egyptians against the Egyptians: and they shall fight every one against his brother, and every one against his neighbour; city against city, and kingdom against kingdom.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19:3  |  Isaiah 19:3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埃及人的心神必在裏面耗盡； 我必敗壞他們的謀略。 他們必求問偶像和念咒的、 交鬼的、行巫術的。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spirit of Egypt shall fail in the midst thereof; and I will destroy the counsel thereof: and they shall seek to the idols, and to the charmers, and to them that have familiar spirits, and to the wizards.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19:4  |  Isaiah 19:4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我必將埃及人交在殘忍主的手中； 強暴王必轄制他們。 這是主－萬軍之耶和華說的。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Egyptians will I give over into the hand of a cruel lord; and a fierce king shall rule over them, saith the Lord, the LORD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19:5  |  Isaiah 19:5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海中的水必絕盡， 河也消沒乾涸。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waters shall fail from the sea, and the river shall be wasted and dried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19:6  |  Isaiah 19:6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江河要變臭； 埃及的河水都必減少枯乾。 葦子和蘆荻都必衰殘；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turn the rivers far away; and the brooks of defence shall be emptied and dried up: the reeds and flags shall wither.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19:7  |  Isaiah 19:7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靠尼羅河旁的草田， 並沿尼羅河所種的田，都必枯乾。 [莊稼]被[風]吹去，歸於無有。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paper reeds by the brooks, by the mouth of the brooks, and every thing sown by the brooks, shall wither, be driven away, and be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19:8  |  Isaiah 19:8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打魚的必哀哭。 在尼羅河一切釣魚的必悲傷； 在水上撒網的必都衰弱。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fishers also shall mourn, and all they that cast angle into the brooks shall lament, and they that spread nets upon the waters shall languish.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19:9  |  Isaiah 19:9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用梳好的麻造物的 和織白布的都必羞愧；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they that work in fine flax, and they that weave networks, shall be confounded.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19:10  |  Isaiah 19:10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國柱必被打碎， 所有傭工的，心必愁煩。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be broken in the purposes thereof, all that make sluices and ponds for fish.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19:11  |  Isaiah 19:11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瑣安的首領極其愚昧； 法老大有智慧的謀士， 所籌劃的成為愚謀。 你們怎敢對法老說： 我是智慧人的子孫， 我是古王的後裔？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the princes of Zoan are fools, the counsel of the wise counsellors of Pharaoh is become brutish: how say ye unto Pharaoh, I am the son of the wise, the son of ancient kings?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19:12  |  Isaiah 19:12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你的智慧人在哪裏呢？ 萬軍之耶和華向埃及所定的旨意， 他們可以知道，可以告訴你吧！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are they? where are thy wise men? and let them tell thee now, and let them know what the LORD of hosts hath purposed upon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19:13  |  Isaiah 19:13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瑣安的首領都變為愚昧； 挪弗的首領都受了迷惑。 當埃及支派房角石的， 使埃及人走錯了路。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princes of Zoan are become fools, the princes of Noph are deceived; they have also seduced Egypt, even they that are the stay of the tribes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19:14  |  Isaiah 19:14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耶和華使乖謬的靈攙入埃及中間； 首領使埃及一切所做的都有差錯， 好像醉酒之人嘔吐的時候東倒西歪一樣。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mingled a perverse spirit in the midst thereof: and they have caused Egypt to err in every work thereof, as a drunken man staggereth in his vomit.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19:15  |  Isaiah 19:15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埃及中，無論是頭與尾， 棕枝與蘆葦，所做之工都不成就。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shall there be any work for Egypt, which the head or tail, branch or rush, may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19:16  |  Isaiah 19:16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到那日，埃及人必像婦人一樣，他們必因萬軍之耶和華在埃及以上所掄的手，戰兢懼怕。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Egypt be like unto women: and it shall be afraid and fear because of the shaking of the hand of the LORD of hosts, which he shaketh over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19:17  |  Isaiah 19:17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猶大地必使埃及驚恐，向誰提起猶大地，誰就懼怕。這是因萬軍之耶和華向埃及所定的旨意。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land of Judah shall be a terror unto Egypt, every one that maketh mention thereof shall be afraid in himself, because of the counsel of the LORD of hosts, which he hath determined against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19:18  |  Isaiah 19:18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當那日，埃及地必有五城的人說迦南的方言，又指着萬軍之耶和華起誓。有一城必稱為「滅亡城」。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five cities in the land of Egypt speak the language of Canaan, and swear to the LORD of hosts; one shall be called, The city of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19:19  |  Isaiah 19:19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當那日，在埃及地中必有為耶和華築的一座壇；在埃及的邊界上必有為耶和華[立]的一根柱。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there be an altar to the LORD in the midst of the land of Egypt, and a pillar at the border thereof 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19:20  |  Isaiah 19:20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這都要在埃及地為萬軍之耶和華作記號和證據。埃及人因為受人的欺壓哀求耶和華，他就差遣一位救主作護衛者，拯救他們。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be for a sign and for a witness unto the LORD of hosts in the land of Egypt: for they shall cry unto the LORD because of the oppressors, and he shall send them a saviour, and a great one, and he shall deliver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19:21  |  Isaiah 19:21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耶和華必被埃及人所認識。在那日，埃及人必認識耶和華，也要獻祭物和供物敬拜他，並向耶和華許願還願。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shall be known to Egypt, and the Egyptians shall know the LORD in that day, and shall do sacrifice and oblation; yea, they shall vow a vow unto the LORD, and perform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19:22  |  Isaiah 19:22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耶和華必擊打埃及，又擊打又醫治，埃及人就歸向耶和華。他必應允他們的禱告，醫治他們。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shall smite Egypt: he shall smite and heal it: and they shall return even to the LORD, and he shall be intreated of them, and shall heal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19:23  |  Isaiah 19:23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當那日，必有從埃及通亞述去的大道。亞述人要進入埃及，埃及人也進入亞述；埃及人要與亞述人一同敬拜[耶和華]。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there be a highway out of Egypt to Assyria, and the Assyrian shall come into Egypt, and the Egyptian into Assyria, and the Egyptians shall serve with the Assyrians.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19:24  |  Isaiah 19:24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當那日，以色列必與埃及、亞述三國一律，使地上的人得福；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Israel be the third with Egypt and with Assyria, even a blessing in the midst of the land: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19:25  |  Isaiah 19:25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因為萬軍之耶和華賜福給他們，說：「埃及－我的百姓，亞述－我手的工作，以色列－我的產業，都有福了！」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the LORD of hosts shall bless, saying, Blessed be Egypt my people, and Assyria the work of my hands, and Israel mine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2026-08-26T10:37:01.3210000Z</dcterms:created>
  <dcterms:modified xsi:type="dcterms:W3CDTF">2026-08-26T10:37:01.3210000Z</dcterms:modified>
</coreProperties>
</file>