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dec8465f7054c2c" /><Relationship Type="http://schemas.openxmlformats.org/officeDocument/2006/relationships/extended-properties" Target="/docProps/app.xml" Id="Redfe111c8a1b4147" /><Relationship Type="http://schemas.openxmlformats.org/officeDocument/2006/relationships/officeDocument" Target="/ppt/presentation.xml" Id="Re794050ab45444b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43d5b532a424170"/>
  </p:sldMasterIdLst>
  <p:notesMasterIdLst>
    <p:notesMasterId xmlns:r="http://schemas.openxmlformats.org/officeDocument/2006/relationships" r:id="R5461e83a08e54350"/>
  </p:notesMasterIdLst>
  <p:sldIdLst>
    <p:sldId xmlns:r="http://schemas.openxmlformats.org/officeDocument/2006/relationships" id="256" r:id="Rc2f8e0d513c64d8a"/>
    <p:sldId xmlns:r="http://schemas.openxmlformats.org/officeDocument/2006/relationships" id="257" r:id="Rcb1801207c8941a3"/>
    <p:sldId xmlns:r="http://schemas.openxmlformats.org/officeDocument/2006/relationships" id="258" r:id="Rdb422afe425f4428"/>
    <p:sldId xmlns:r="http://schemas.openxmlformats.org/officeDocument/2006/relationships" id="259" r:id="R772a69d09d774d28"/>
    <p:sldId xmlns:r="http://schemas.openxmlformats.org/officeDocument/2006/relationships" id="260" r:id="Rf07327ee9a16415b"/>
    <p:sldId xmlns:r="http://schemas.openxmlformats.org/officeDocument/2006/relationships" id="261" r:id="Re5f09c40bbf54041"/>
    <p:sldId xmlns:r="http://schemas.openxmlformats.org/officeDocument/2006/relationships" id="262" r:id="R7c6684fb9ab54496"/>
    <p:sldId xmlns:r="http://schemas.openxmlformats.org/officeDocument/2006/relationships" id="263" r:id="R69a7057d62534a56"/>
    <p:sldId xmlns:r="http://schemas.openxmlformats.org/officeDocument/2006/relationships" id="264" r:id="R3f16d96e59c34b53"/>
    <p:sldId xmlns:r="http://schemas.openxmlformats.org/officeDocument/2006/relationships" id="265" r:id="R3accd57ad3f64412"/>
    <p:sldId xmlns:r="http://schemas.openxmlformats.org/officeDocument/2006/relationships" id="266" r:id="Rb139622fa56948f2"/>
    <p:sldId xmlns:r="http://schemas.openxmlformats.org/officeDocument/2006/relationships" id="267" r:id="Rf520e4091c464bbd"/>
    <p:sldId xmlns:r="http://schemas.openxmlformats.org/officeDocument/2006/relationships" id="268" r:id="Ra73fc933c9d64b5f"/>
    <p:sldId xmlns:r="http://schemas.openxmlformats.org/officeDocument/2006/relationships" id="269" r:id="R959c3d35ce584f7c"/>
    <p:sldId xmlns:r="http://schemas.openxmlformats.org/officeDocument/2006/relationships" id="270" r:id="R0df60bb77f814f33"/>
    <p:sldId xmlns:r="http://schemas.openxmlformats.org/officeDocument/2006/relationships" id="271" r:id="R9bd51192db2b40b2"/>
    <p:sldId xmlns:r="http://schemas.openxmlformats.org/officeDocument/2006/relationships" id="272" r:id="Rdb79182bb9644b1e"/>
    <p:sldId xmlns:r="http://schemas.openxmlformats.org/officeDocument/2006/relationships" id="273" r:id="Rc7008e3c8c114974"/>
    <p:sldId xmlns:r="http://schemas.openxmlformats.org/officeDocument/2006/relationships" id="274" r:id="R187ca894423e4d76"/>
    <p:sldId xmlns:r="http://schemas.openxmlformats.org/officeDocument/2006/relationships" id="275" r:id="Rdedff252fe464135"/>
    <p:sldId xmlns:r="http://schemas.openxmlformats.org/officeDocument/2006/relationships" id="276" r:id="R3df857ee368f474b"/>
    <p:sldId xmlns:r="http://schemas.openxmlformats.org/officeDocument/2006/relationships" id="277" r:id="Rffa9ff5989a94be9"/>
    <p:sldId xmlns:r="http://schemas.openxmlformats.org/officeDocument/2006/relationships" id="278" r:id="Rf14e9b2804ad4423"/>
    <p:sldId xmlns:r="http://schemas.openxmlformats.org/officeDocument/2006/relationships" id="279" r:id="R39c1bcef13674e39"/>
    <p:sldId xmlns:r="http://schemas.openxmlformats.org/officeDocument/2006/relationships" id="280" r:id="R87590203ca8946df"/>
    <p:sldId xmlns:r="http://schemas.openxmlformats.org/officeDocument/2006/relationships" id="281" r:id="R4d68647b3bd646f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f14c70e464541a1" /><Relationship Type="http://schemas.openxmlformats.org/officeDocument/2006/relationships/slideMaster" Target="/ppt/slideMasters/slideMaster1.xml" Id="R043d5b532a424170" /><Relationship Type="http://schemas.openxmlformats.org/officeDocument/2006/relationships/notesMaster" Target="/ppt/notesMasters/notesMaster1.xml" Id="R5461e83a08e54350" /><Relationship Type="http://schemas.openxmlformats.org/officeDocument/2006/relationships/presProps" Target="/ppt/presProps.xml" Id="R1c26703fccd24ec5" /><Relationship Type="http://schemas.openxmlformats.org/officeDocument/2006/relationships/tableStyles" Target="/ppt/tableStyles.xml" Id="R3cec464ea79747bb" /><Relationship Type="http://schemas.openxmlformats.org/officeDocument/2006/relationships/slide" Target="/ppt/slides/slide1.xml" Id="Rc2f8e0d513c64d8a" /><Relationship Type="http://schemas.openxmlformats.org/officeDocument/2006/relationships/slide" Target="/ppt/slides/slide2.xml" Id="Rcb1801207c8941a3" /><Relationship Type="http://schemas.openxmlformats.org/officeDocument/2006/relationships/slide" Target="/ppt/slides/slide3.xml" Id="Rdb422afe425f4428" /><Relationship Type="http://schemas.openxmlformats.org/officeDocument/2006/relationships/slide" Target="/ppt/slides/slide4.xml" Id="R772a69d09d774d28" /><Relationship Type="http://schemas.openxmlformats.org/officeDocument/2006/relationships/slide" Target="/ppt/slides/slide5.xml" Id="Rf07327ee9a16415b" /><Relationship Type="http://schemas.openxmlformats.org/officeDocument/2006/relationships/slide" Target="/ppt/slides/slide6.xml" Id="Re5f09c40bbf54041" /><Relationship Type="http://schemas.openxmlformats.org/officeDocument/2006/relationships/slide" Target="/ppt/slides/slide7.xml" Id="R7c6684fb9ab54496" /><Relationship Type="http://schemas.openxmlformats.org/officeDocument/2006/relationships/slide" Target="/ppt/slides/slide8.xml" Id="R69a7057d62534a56" /><Relationship Type="http://schemas.openxmlformats.org/officeDocument/2006/relationships/slide" Target="/ppt/slides/slide9.xml" Id="R3f16d96e59c34b53" /><Relationship Type="http://schemas.openxmlformats.org/officeDocument/2006/relationships/slide" Target="/ppt/slides/slide10.xml" Id="R3accd57ad3f64412" /><Relationship Type="http://schemas.openxmlformats.org/officeDocument/2006/relationships/slide" Target="/ppt/slides/slide11.xml" Id="Rb139622fa56948f2" /><Relationship Type="http://schemas.openxmlformats.org/officeDocument/2006/relationships/slide" Target="/ppt/slides/slide12.xml" Id="Rf520e4091c464bbd" /><Relationship Type="http://schemas.openxmlformats.org/officeDocument/2006/relationships/slide" Target="/ppt/slides/slide13.xml" Id="Ra73fc933c9d64b5f" /><Relationship Type="http://schemas.openxmlformats.org/officeDocument/2006/relationships/slide" Target="/ppt/slides/slide14.xml" Id="R959c3d35ce584f7c" /><Relationship Type="http://schemas.openxmlformats.org/officeDocument/2006/relationships/slide" Target="/ppt/slides/slide15.xml" Id="R0df60bb77f814f33" /><Relationship Type="http://schemas.openxmlformats.org/officeDocument/2006/relationships/slide" Target="/ppt/slides/slide16.xml" Id="R9bd51192db2b40b2" /><Relationship Type="http://schemas.openxmlformats.org/officeDocument/2006/relationships/slide" Target="/ppt/slides/slide17.xml" Id="Rdb79182bb9644b1e" /><Relationship Type="http://schemas.openxmlformats.org/officeDocument/2006/relationships/slide" Target="/ppt/slides/slide18.xml" Id="Rc7008e3c8c114974" /><Relationship Type="http://schemas.openxmlformats.org/officeDocument/2006/relationships/slide" Target="/ppt/slides/slide19.xml" Id="R187ca894423e4d76" /><Relationship Type="http://schemas.openxmlformats.org/officeDocument/2006/relationships/slide" Target="/ppt/slides/slide20.xml" Id="Rdedff252fe464135" /><Relationship Type="http://schemas.openxmlformats.org/officeDocument/2006/relationships/slide" Target="/ppt/slides/slide21.xml" Id="R3df857ee368f474b" /><Relationship Type="http://schemas.openxmlformats.org/officeDocument/2006/relationships/slide" Target="/ppt/slides/slide22.xml" Id="Rffa9ff5989a94be9" /><Relationship Type="http://schemas.openxmlformats.org/officeDocument/2006/relationships/slide" Target="/ppt/slides/slide23.xml" Id="Rf14e9b2804ad4423" /><Relationship Type="http://schemas.openxmlformats.org/officeDocument/2006/relationships/slide" Target="/ppt/slides/slide24.xml" Id="R39c1bcef13674e39" /><Relationship Type="http://schemas.openxmlformats.org/officeDocument/2006/relationships/slide" Target="/ppt/slides/slide25.xml" Id="R87590203ca8946df" /><Relationship Type="http://schemas.openxmlformats.org/officeDocument/2006/relationships/slide" Target="/ppt/slides/slide26.xml" Id="R4d68647b3bd646f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56be1d762134cb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33534ef7bf442b4" /><Relationship Type="http://schemas.openxmlformats.org/officeDocument/2006/relationships/notesMaster" Target="/ppt/notesMasters/notesMaster1.xml" Id="Rf0348f0288b24a5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9bb19fc92904f69" /><Relationship Type="http://schemas.openxmlformats.org/officeDocument/2006/relationships/notesMaster" Target="/ppt/notesMasters/notesMaster1.xml" Id="Racd7395938fc44f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42d982dcebc4248" /><Relationship Type="http://schemas.openxmlformats.org/officeDocument/2006/relationships/notesMaster" Target="/ppt/notesMasters/notesMaster1.xml" Id="R6cb7e1a660fa4fd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171d67d65574d82" /><Relationship Type="http://schemas.openxmlformats.org/officeDocument/2006/relationships/notesMaster" Target="/ppt/notesMasters/notesMaster1.xml" Id="Rd1541d4dd0454b9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63c8eec0dfd493c" /><Relationship Type="http://schemas.openxmlformats.org/officeDocument/2006/relationships/notesMaster" Target="/ppt/notesMasters/notesMaster1.xml" Id="Rdfe76f671fd1405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e4ae08ba15342fb" /><Relationship Type="http://schemas.openxmlformats.org/officeDocument/2006/relationships/notesMaster" Target="/ppt/notesMasters/notesMaster1.xml" Id="R233f5104def34a6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0feba0eab9740a3" /><Relationship Type="http://schemas.openxmlformats.org/officeDocument/2006/relationships/notesMaster" Target="/ppt/notesMasters/notesMaster1.xml" Id="R4e52b959cae940f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03da4c06d5240a3" /><Relationship Type="http://schemas.openxmlformats.org/officeDocument/2006/relationships/notesMaster" Target="/ppt/notesMasters/notesMaster1.xml" Id="R9f88653f520b40c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559d985819f44fe" /><Relationship Type="http://schemas.openxmlformats.org/officeDocument/2006/relationships/notesMaster" Target="/ppt/notesMasters/notesMaster1.xml" Id="R0a92bb942355482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0e31c8cba254e38" /><Relationship Type="http://schemas.openxmlformats.org/officeDocument/2006/relationships/notesMaster" Target="/ppt/notesMasters/notesMaster1.xml" Id="R0fbc24d7f3ba4b7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f2959f231524aca" /><Relationship Type="http://schemas.openxmlformats.org/officeDocument/2006/relationships/notesMaster" Target="/ppt/notesMasters/notesMaster1.xml" Id="R7422818d8f244ba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345fa53c90b43d0" /><Relationship Type="http://schemas.openxmlformats.org/officeDocument/2006/relationships/notesMaster" Target="/ppt/notesMasters/notesMaster1.xml" Id="R1ce82ad9669748e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3711640e88e4dc2" /><Relationship Type="http://schemas.openxmlformats.org/officeDocument/2006/relationships/notesMaster" Target="/ppt/notesMasters/notesMaster1.xml" Id="Rd39950435b40433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573e458b7964fcd" /><Relationship Type="http://schemas.openxmlformats.org/officeDocument/2006/relationships/notesMaster" Target="/ppt/notesMasters/notesMaster1.xml" Id="R08d14f6e1d09494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6b4a6c547354fa1" /><Relationship Type="http://schemas.openxmlformats.org/officeDocument/2006/relationships/notesMaster" Target="/ppt/notesMasters/notesMaster1.xml" Id="R6329a40cd648429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ad3e2045a96443b" /><Relationship Type="http://schemas.openxmlformats.org/officeDocument/2006/relationships/notesMaster" Target="/ppt/notesMasters/notesMaster1.xml" Id="R0b4cc667cda74d6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6bf8a3e70884992" /><Relationship Type="http://schemas.openxmlformats.org/officeDocument/2006/relationships/notesMaster" Target="/ppt/notesMasters/notesMaster1.xml" Id="R6a43f49cb18a463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c67a3752d7244d3" /><Relationship Type="http://schemas.openxmlformats.org/officeDocument/2006/relationships/notesMaster" Target="/ppt/notesMasters/notesMaster1.xml" Id="Rbde1f68773bf42f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d3a63c08d764b8c" /><Relationship Type="http://schemas.openxmlformats.org/officeDocument/2006/relationships/notesMaster" Target="/ppt/notesMasters/notesMaster1.xml" Id="R5ba0fdc0526c44c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a1e7f0dc76a4d8f" /><Relationship Type="http://schemas.openxmlformats.org/officeDocument/2006/relationships/notesMaster" Target="/ppt/notesMasters/notesMaster1.xml" Id="R7c8673066ad1465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65c141652224ded" /><Relationship Type="http://schemas.openxmlformats.org/officeDocument/2006/relationships/notesMaster" Target="/ppt/notesMasters/notesMaster1.xml" Id="R663f0e45a7c14d3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81ea2ba728b4e67" /><Relationship Type="http://schemas.openxmlformats.org/officeDocument/2006/relationships/notesMaster" Target="/ppt/notesMasters/notesMaster1.xml" Id="Re0a8c25e93de404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8351c6c7a6c4986" /><Relationship Type="http://schemas.openxmlformats.org/officeDocument/2006/relationships/notesMaster" Target="/ppt/notesMasters/notesMaster1.xml" Id="R03dbfeb162c248f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76c5d1fdddd44ee" /><Relationship Type="http://schemas.openxmlformats.org/officeDocument/2006/relationships/notesMaster" Target="/ppt/notesMasters/notesMaster1.xml" Id="R0b82cfd4730c431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d25627a3a314f0a" /><Relationship Type="http://schemas.openxmlformats.org/officeDocument/2006/relationships/notesMaster" Target="/ppt/notesMasters/notesMaster1.xml" Id="R775f3a1d6cfe4b1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0e1b943d14340e6" /><Relationship Type="http://schemas.openxmlformats.org/officeDocument/2006/relationships/notesMaster" Target="/ppt/notesMasters/notesMaster1.xml" Id="R0fee8d5e3260435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d4e0e755d0d40e9" /><Relationship Type="http://schemas.openxmlformats.org/officeDocument/2006/relationships/image" Target="/ppt/media/image.png" Id="Rd8671d1e5bb34e57" /><Relationship Type="http://schemas.openxmlformats.org/officeDocument/2006/relationships/image" Target="/ppt/media/image2.png" Id="R6b40c7d5717e44d8" /><Relationship Type="http://schemas.openxmlformats.org/officeDocument/2006/relationships/image" Target="/ppt/media/image.jpeg" Id="R53a55d6a6d59474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daa0200024c412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8671d1e5bb34e5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b40c7d5717e44d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a55d6a6d59474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f8ffa3abde54ab0" /><Relationship Type="http://schemas.openxmlformats.org/officeDocument/2006/relationships/slideLayout" Target="/ppt/slideLayouts/slideLayout1.xml" Id="Rbf27af396e804086" /><Relationship Type="http://schemas.openxmlformats.org/officeDocument/2006/relationships/slideLayout" Target="/ppt/slideLayouts/slideLayout2.xml" Id="R1928611e0d2f493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f27af396e804086"/>
    <p:sldLayoutId xmlns:r="http://schemas.openxmlformats.org/officeDocument/2006/relationships" id="2147483650" r:id="R1928611e0d2f493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17348786294665" /><Relationship Type="http://schemas.openxmlformats.org/officeDocument/2006/relationships/notesSlide" Target="/ppt/notesSlides/notesSlide1.xml" Id="R7e4c456e3fde45b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3c4e00444a4843" /><Relationship Type="http://schemas.openxmlformats.org/officeDocument/2006/relationships/notesSlide" Target="/ppt/notesSlides/notesSlide2.xml" Id="R07b1013a99ba4a7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4a0fe4ef9b44ad" /><Relationship Type="http://schemas.openxmlformats.org/officeDocument/2006/relationships/notesSlide" Target="/ppt/notesSlides/notesSlide3.xml" Id="Ra128038f7f0d4b2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4bf0b19b1542dd" /><Relationship Type="http://schemas.openxmlformats.org/officeDocument/2006/relationships/notesSlide" Target="/ppt/notesSlides/notesSlide4.xml" Id="R1485bc0f56aa4e1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fe6f608b84461f" /><Relationship Type="http://schemas.openxmlformats.org/officeDocument/2006/relationships/notesSlide" Target="/ppt/notesSlides/notesSlide5.xml" Id="R30de6851691c483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76128c5ec744c3" /><Relationship Type="http://schemas.openxmlformats.org/officeDocument/2006/relationships/notesSlide" Target="/ppt/notesSlides/notesSlide6.xml" Id="Rb3d285466cfc409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96437171da4d80" /><Relationship Type="http://schemas.openxmlformats.org/officeDocument/2006/relationships/notesSlide" Target="/ppt/notesSlides/notesSlide7.xml" Id="R7a6d25297c9d4f0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bffcab0cc34341" /><Relationship Type="http://schemas.openxmlformats.org/officeDocument/2006/relationships/notesSlide" Target="/ppt/notesSlides/notesSlide8.xml" Id="R96d04e7ae6f341f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18cc7850094fa4" /><Relationship Type="http://schemas.openxmlformats.org/officeDocument/2006/relationships/notesSlide" Target="/ppt/notesSlides/notesSlide9.xml" Id="Rd35ea3546d8e4e4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38c5effd664965" /><Relationship Type="http://schemas.openxmlformats.org/officeDocument/2006/relationships/notesSlide" Target="/ppt/notesSlides/notesSlide10.xml" Id="Rd36b6a1abea8485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bc01ddeac64804" /><Relationship Type="http://schemas.openxmlformats.org/officeDocument/2006/relationships/notesSlide" Target="/ppt/notesSlides/notesSlide11.xml" Id="R19d32716217f425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8d97301b104f84" /><Relationship Type="http://schemas.openxmlformats.org/officeDocument/2006/relationships/notesSlide" Target="/ppt/notesSlides/notesSlide12.xml" Id="Rcbd7815483504d2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918eba977c4598" /><Relationship Type="http://schemas.openxmlformats.org/officeDocument/2006/relationships/notesSlide" Target="/ppt/notesSlides/notesSlide13.xml" Id="R990c5d7e1bc94ef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7340171a5445ed" /><Relationship Type="http://schemas.openxmlformats.org/officeDocument/2006/relationships/notesSlide" Target="/ppt/notesSlides/notesSlide14.xml" Id="R5d9120f99b4743c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ea59e122dc4de2" /><Relationship Type="http://schemas.openxmlformats.org/officeDocument/2006/relationships/notesSlide" Target="/ppt/notesSlides/notesSlide15.xml" Id="Re4cedc433c364ec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b5d2457816499d" /><Relationship Type="http://schemas.openxmlformats.org/officeDocument/2006/relationships/notesSlide" Target="/ppt/notesSlides/notesSlide16.xml" Id="Rc45588e3ec6b43a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f81ada6513434a" /><Relationship Type="http://schemas.openxmlformats.org/officeDocument/2006/relationships/notesSlide" Target="/ppt/notesSlides/notesSlide17.xml" Id="Rae1a23e0cec4477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8ef4abca854705" /><Relationship Type="http://schemas.openxmlformats.org/officeDocument/2006/relationships/notesSlide" Target="/ppt/notesSlides/notesSlide18.xml" Id="Ra7bf48868e75422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0ab13219c740fd" /><Relationship Type="http://schemas.openxmlformats.org/officeDocument/2006/relationships/notesSlide" Target="/ppt/notesSlides/notesSlide19.xml" Id="R22cb4426f80840b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d303257ff94243" /><Relationship Type="http://schemas.openxmlformats.org/officeDocument/2006/relationships/notesSlide" Target="/ppt/notesSlides/notesSlide20.xml" Id="Rb0aa8addb32a4e0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e122206aa24118" /><Relationship Type="http://schemas.openxmlformats.org/officeDocument/2006/relationships/notesSlide" Target="/ppt/notesSlides/notesSlide21.xml" Id="Raba348e0a73b47f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996600d7424c88" /><Relationship Type="http://schemas.openxmlformats.org/officeDocument/2006/relationships/notesSlide" Target="/ppt/notesSlides/notesSlide22.xml" Id="Rce5043e59ede47a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b35e946dc8422d" /><Relationship Type="http://schemas.openxmlformats.org/officeDocument/2006/relationships/notesSlide" Target="/ppt/notesSlides/notesSlide23.xml" Id="R5a020c2e1eed44e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fcf819d0464284" /><Relationship Type="http://schemas.openxmlformats.org/officeDocument/2006/relationships/notesSlide" Target="/ppt/notesSlides/notesSlide24.xml" Id="R9418c3d15fed439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d9b9e18d3b4eb7" /><Relationship Type="http://schemas.openxmlformats.org/officeDocument/2006/relationships/notesSlide" Target="/ppt/notesSlides/notesSlide25.xml" Id="Rab034c1b6e9b4c9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d52117bbdf4845" /><Relationship Type="http://schemas.openxmlformats.org/officeDocument/2006/relationships/notesSlide" Target="/ppt/notesSlides/notesSlide26.xml" Id="Rb0d10790acb0470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  |  Job 24:1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全能者既定期[罰惡]， 為何不使認識他的人看見那日子呢？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Why, seeing times are not hidden from the Almighty, do they that know him not see his days?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24:2  |  Job 24:2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有人挪移地界， 搶奪群畜而牧養。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Some remove the landmarks; they violently take away flocks, and feed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24:3  |  Job 24:3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他們拉去孤兒的驢， 強取寡婦的牛為當頭。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drive away the ass of the fatherless, they take the widow’s ox for a pledge.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24:4  |  Job 24:4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他們使窮人離開正道； 世上的貧民盡都隱藏。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turn the needy out of the way: the poor of the earth hide themselves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24:5  |  Job 24:5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這些貧窮人如同野驢出到曠野，殷勤尋找食物； 他們[靠着]野地給兒女糊口，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as wild asses in the desert, go they forth to their work; rising betimes for a prey: the wilderness yieldeth food for them and for their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24:6  |  Job 24:6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收割[別人]田間的禾稼， 摘取惡人餘剩的葡萄，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reap every one his corn in the field: and they gather the vintage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24:7  |  Job 24:7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終夜赤身無衣， 天氣寒冷毫無遮蓋，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cause the naked to lodge without clothing, that they have no covering in the cold.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24:8  |  Job 24:8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在山上被大雨淋濕， 因沒有避身之處就挨近磐石。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wet with the showers of the mountains, and embrace the rock for want of a shelter.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24:9  |  Job 24:9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又有人從母懷中搶奪孤兒， 強取窮人的[衣服]為當頭，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pluck the fatherless from the breast, and take a pledge of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24:10  |  Job 24:10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使人赤身無衣，到處流行， 且因飢餓扛抬禾捆，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cause him to go naked without clothing, and they take away the sheaf from the hungry;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24:11  |  Job 24:11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在那些人的圍牆內造油，醡酒， 自己還口渴。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make oil within their walls, and tread their winepresses, and suffer thirst.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24:12  |  Job 24:12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在多民的城內有人唉哼， 受傷的人哀號； 神卻不理會[那惡人]的愚妄。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Men groan from out of the city, and the soul of the wounded crieth out: yet God layeth not folly 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24:13  |  Job 24:13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又有人背棄光明， 不認識光明的道， 不住在光明的路上。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of those that rebel against the light; they know not the ways thereof, nor abide in the paths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24:14  |  Job 24:14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殺人的黎明起來， 殺害困苦窮乏人， 夜間又作盜賊。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murderer rising with the light killeth the poor and needy, and in the night is as a thief.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24:15  |  Job 24:15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姦夫等候黃昏， 說：必無眼能見我， 就把臉蒙蔽。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 also of the adulterer waiteth for the twilight, saying, No eye shall see me: and disguiseth his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24:16  |  Job 24:16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盜賊黑夜挖窟窿； 白日躲藏， 並不認識光明。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dark they dig through houses, which they had marked for themselves in the daytime: they know not the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24:17  |  Job 24:17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他們看早晨如幽暗， 因為他們曉得幽暗的驚駭。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morning is to them even as the shadow of death: if one know them, they are in the terrors of the shadow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24:18  |  Job 24:18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[這些惡人猶如浮萍]快快[飄去]。 他們所得的分在世上被咒詛； 他們不得再走葡萄園的路。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swift as the waters; their portion is cursed in the earth: he beholdeth not the way of the vineyards.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24:19  |  Job 24:19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乾旱炎熱消沒雪水； 陰間也如此[消沒]犯罪之輩。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Drought and heat consume the snow waters: so doth the grave those which have sinned.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24:20  |  Job 24:20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懷他的母要忘記他； 蟲子要吃他，覺得甘甜； 他不再被人記念。 不義[的人]必如樹折斷。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womb shall forget him; the worm shall feed sweetly on him; he shall be no more remembered; and wickedness shall be broken as a tree.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24:21  |  Job 24:21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他惡待不懷孕不生養的婦人， 不善待寡婦。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evil entreateth the barren that beareth not: and doeth not good to the widow.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24:22  |  Job 24:22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然而神用能力保全有勢力的人； 那性命難保的人仍然興起。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draweth also the mighty with his power: he riseth up, and no man is sure of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24:23  |  Job 24:23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神使他們安穩，他們就有所倚靠； 神的眼目也看顧他們的道路。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it be given him to be in safety, whereon he resteth; yet his eyes are upon their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24:24  |  Job 24:24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他們被高舉，不過片時就沒有了； 他們降為卑，被除滅，與眾人一樣， 又如穀穗被割。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exalted for a little while, but are gone and brought low; they are taken out of the way as all other, and cut off as the tops of the ears of corn.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24:25  |  Job 24:25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若不是這樣，誰能證實我是說謊的， 將我的言語駁為虛空呢？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it be not so now, who will make me a liar, and make my speech nothing worth?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2026-08-26T10:27:44.8800000Z</dcterms:created>
  <dcterms:modified xsi:type="dcterms:W3CDTF">2026-08-26T10:27:44.8800000Z</dcterms:modified>
</coreProperties>
</file>