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7125245010b4bba" /><Relationship Type="http://schemas.openxmlformats.org/officeDocument/2006/relationships/extended-properties" Target="/docProps/app.xml" Id="R4058ccb768464207" /><Relationship Type="http://schemas.openxmlformats.org/officeDocument/2006/relationships/officeDocument" Target="/ppt/presentation.xml" Id="R8310b1a3b8384b3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0524e2fec8e408a"/>
  </p:sldMasterIdLst>
  <p:notesMasterIdLst>
    <p:notesMasterId xmlns:r="http://schemas.openxmlformats.org/officeDocument/2006/relationships" r:id="R2e70875da38a4691"/>
  </p:notesMasterIdLst>
  <p:sldIdLst>
    <p:sldId xmlns:r="http://schemas.openxmlformats.org/officeDocument/2006/relationships" id="256" r:id="Rf7b25c9a9fe74ccf"/>
    <p:sldId xmlns:r="http://schemas.openxmlformats.org/officeDocument/2006/relationships" id="257" r:id="Rb5a94c9282cd4e59"/>
    <p:sldId xmlns:r="http://schemas.openxmlformats.org/officeDocument/2006/relationships" id="258" r:id="R70f4f96ddee14585"/>
    <p:sldId xmlns:r="http://schemas.openxmlformats.org/officeDocument/2006/relationships" id="259" r:id="Rf2d82e56933b4cd7"/>
    <p:sldId xmlns:r="http://schemas.openxmlformats.org/officeDocument/2006/relationships" id="260" r:id="R33f9ea21e4ac473c"/>
    <p:sldId xmlns:r="http://schemas.openxmlformats.org/officeDocument/2006/relationships" id="261" r:id="R487e8973475144d9"/>
    <p:sldId xmlns:r="http://schemas.openxmlformats.org/officeDocument/2006/relationships" id="262" r:id="Rd5b5e5ea67a64066"/>
    <p:sldId xmlns:r="http://schemas.openxmlformats.org/officeDocument/2006/relationships" id="263" r:id="R8ca8b5e34d204d7e"/>
    <p:sldId xmlns:r="http://schemas.openxmlformats.org/officeDocument/2006/relationships" id="264" r:id="R825d31b331864ad9"/>
    <p:sldId xmlns:r="http://schemas.openxmlformats.org/officeDocument/2006/relationships" id="265" r:id="R74de2ee14e5841e5"/>
    <p:sldId xmlns:r="http://schemas.openxmlformats.org/officeDocument/2006/relationships" id="266" r:id="R0dbeb585d6a446c1"/>
    <p:sldId xmlns:r="http://schemas.openxmlformats.org/officeDocument/2006/relationships" id="267" r:id="R6603f6a6e2bd4472"/>
    <p:sldId xmlns:r="http://schemas.openxmlformats.org/officeDocument/2006/relationships" id="268" r:id="Rc1926a4f7e2642ab"/>
    <p:sldId xmlns:r="http://schemas.openxmlformats.org/officeDocument/2006/relationships" id="269" r:id="R154b56ad29db4492"/>
    <p:sldId xmlns:r="http://schemas.openxmlformats.org/officeDocument/2006/relationships" id="270" r:id="Rc16472f1b10d4ea9"/>
    <p:sldId xmlns:r="http://schemas.openxmlformats.org/officeDocument/2006/relationships" id="271" r:id="R758215636e644980"/>
    <p:sldId xmlns:r="http://schemas.openxmlformats.org/officeDocument/2006/relationships" id="272" r:id="R2fc45f4a7ad9474f"/>
    <p:sldId xmlns:r="http://schemas.openxmlformats.org/officeDocument/2006/relationships" id="273" r:id="Reff382287ef94245"/>
    <p:sldId xmlns:r="http://schemas.openxmlformats.org/officeDocument/2006/relationships" id="274" r:id="R774ec13c52df4c72"/>
    <p:sldId xmlns:r="http://schemas.openxmlformats.org/officeDocument/2006/relationships" id="275" r:id="R87a565e798434d4c"/>
    <p:sldId xmlns:r="http://schemas.openxmlformats.org/officeDocument/2006/relationships" id="276" r:id="Rd9921e1251e34424"/>
    <p:sldId xmlns:r="http://schemas.openxmlformats.org/officeDocument/2006/relationships" id="277" r:id="R6bdcbbb4282845dd"/>
    <p:sldId xmlns:r="http://schemas.openxmlformats.org/officeDocument/2006/relationships" id="278" r:id="Rec42d9dc2a8c4518"/>
    <p:sldId xmlns:r="http://schemas.openxmlformats.org/officeDocument/2006/relationships" id="279" r:id="Rd8a1af3da4124a6b"/>
    <p:sldId xmlns:r="http://schemas.openxmlformats.org/officeDocument/2006/relationships" id="280" r:id="Rea0574c853704160"/>
    <p:sldId xmlns:r="http://schemas.openxmlformats.org/officeDocument/2006/relationships" id="281" r:id="R1e895a60c8c447e6"/>
    <p:sldId xmlns:r="http://schemas.openxmlformats.org/officeDocument/2006/relationships" id="282" r:id="R030ac3bf4be04f34"/>
    <p:sldId xmlns:r="http://schemas.openxmlformats.org/officeDocument/2006/relationships" id="283" r:id="Rbda29d24c2ee426c"/>
    <p:sldId xmlns:r="http://schemas.openxmlformats.org/officeDocument/2006/relationships" id="284" r:id="Rc055179bd39e4883"/>
    <p:sldId xmlns:r="http://schemas.openxmlformats.org/officeDocument/2006/relationships" id="285" r:id="R8a99206533404ee3"/>
    <p:sldId xmlns:r="http://schemas.openxmlformats.org/officeDocument/2006/relationships" id="286" r:id="Re8c637b5d7334b8a"/>
    <p:sldId xmlns:r="http://schemas.openxmlformats.org/officeDocument/2006/relationships" id="287" r:id="Rff58964f6e464a4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9dec730ab474aa7" /><Relationship Type="http://schemas.openxmlformats.org/officeDocument/2006/relationships/slideMaster" Target="/ppt/slideMasters/slideMaster1.xml" Id="R20524e2fec8e408a" /><Relationship Type="http://schemas.openxmlformats.org/officeDocument/2006/relationships/notesMaster" Target="/ppt/notesMasters/notesMaster1.xml" Id="R2e70875da38a4691" /><Relationship Type="http://schemas.openxmlformats.org/officeDocument/2006/relationships/presProps" Target="/ppt/presProps.xml" Id="R19d80f9ee54d4468" /><Relationship Type="http://schemas.openxmlformats.org/officeDocument/2006/relationships/tableStyles" Target="/ppt/tableStyles.xml" Id="R264d37a72040456a" /><Relationship Type="http://schemas.openxmlformats.org/officeDocument/2006/relationships/slide" Target="/ppt/slides/slide1.xml" Id="Rf7b25c9a9fe74ccf" /><Relationship Type="http://schemas.openxmlformats.org/officeDocument/2006/relationships/slide" Target="/ppt/slides/slide2.xml" Id="Rb5a94c9282cd4e59" /><Relationship Type="http://schemas.openxmlformats.org/officeDocument/2006/relationships/slide" Target="/ppt/slides/slide3.xml" Id="R70f4f96ddee14585" /><Relationship Type="http://schemas.openxmlformats.org/officeDocument/2006/relationships/slide" Target="/ppt/slides/slide4.xml" Id="Rf2d82e56933b4cd7" /><Relationship Type="http://schemas.openxmlformats.org/officeDocument/2006/relationships/slide" Target="/ppt/slides/slide5.xml" Id="R33f9ea21e4ac473c" /><Relationship Type="http://schemas.openxmlformats.org/officeDocument/2006/relationships/slide" Target="/ppt/slides/slide6.xml" Id="R487e8973475144d9" /><Relationship Type="http://schemas.openxmlformats.org/officeDocument/2006/relationships/slide" Target="/ppt/slides/slide7.xml" Id="Rd5b5e5ea67a64066" /><Relationship Type="http://schemas.openxmlformats.org/officeDocument/2006/relationships/slide" Target="/ppt/slides/slide8.xml" Id="R8ca8b5e34d204d7e" /><Relationship Type="http://schemas.openxmlformats.org/officeDocument/2006/relationships/slide" Target="/ppt/slides/slide9.xml" Id="R825d31b331864ad9" /><Relationship Type="http://schemas.openxmlformats.org/officeDocument/2006/relationships/slide" Target="/ppt/slides/slide10.xml" Id="R74de2ee14e5841e5" /><Relationship Type="http://schemas.openxmlformats.org/officeDocument/2006/relationships/slide" Target="/ppt/slides/slide11.xml" Id="R0dbeb585d6a446c1" /><Relationship Type="http://schemas.openxmlformats.org/officeDocument/2006/relationships/slide" Target="/ppt/slides/slide12.xml" Id="R6603f6a6e2bd4472" /><Relationship Type="http://schemas.openxmlformats.org/officeDocument/2006/relationships/slide" Target="/ppt/slides/slide13.xml" Id="Rc1926a4f7e2642ab" /><Relationship Type="http://schemas.openxmlformats.org/officeDocument/2006/relationships/slide" Target="/ppt/slides/slide14.xml" Id="R154b56ad29db4492" /><Relationship Type="http://schemas.openxmlformats.org/officeDocument/2006/relationships/slide" Target="/ppt/slides/slide15.xml" Id="Rc16472f1b10d4ea9" /><Relationship Type="http://schemas.openxmlformats.org/officeDocument/2006/relationships/slide" Target="/ppt/slides/slide16.xml" Id="R758215636e644980" /><Relationship Type="http://schemas.openxmlformats.org/officeDocument/2006/relationships/slide" Target="/ppt/slides/slide17.xml" Id="R2fc45f4a7ad9474f" /><Relationship Type="http://schemas.openxmlformats.org/officeDocument/2006/relationships/slide" Target="/ppt/slides/slide18.xml" Id="Reff382287ef94245" /><Relationship Type="http://schemas.openxmlformats.org/officeDocument/2006/relationships/slide" Target="/ppt/slides/slide19.xml" Id="R774ec13c52df4c72" /><Relationship Type="http://schemas.openxmlformats.org/officeDocument/2006/relationships/slide" Target="/ppt/slides/slide20.xml" Id="R87a565e798434d4c" /><Relationship Type="http://schemas.openxmlformats.org/officeDocument/2006/relationships/slide" Target="/ppt/slides/slide21.xml" Id="Rd9921e1251e34424" /><Relationship Type="http://schemas.openxmlformats.org/officeDocument/2006/relationships/slide" Target="/ppt/slides/slide22.xml" Id="R6bdcbbb4282845dd" /><Relationship Type="http://schemas.openxmlformats.org/officeDocument/2006/relationships/slide" Target="/ppt/slides/slide23.xml" Id="Rec42d9dc2a8c4518" /><Relationship Type="http://schemas.openxmlformats.org/officeDocument/2006/relationships/slide" Target="/ppt/slides/slide24.xml" Id="Rd8a1af3da4124a6b" /><Relationship Type="http://schemas.openxmlformats.org/officeDocument/2006/relationships/slide" Target="/ppt/slides/slide25.xml" Id="Rea0574c853704160" /><Relationship Type="http://schemas.openxmlformats.org/officeDocument/2006/relationships/slide" Target="/ppt/slides/slide26.xml" Id="R1e895a60c8c447e6" /><Relationship Type="http://schemas.openxmlformats.org/officeDocument/2006/relationships/slide" Target="/ppt/slides/slide27.xml" Id="R030ac3bf4be04f34" /><Relationship Type="http://schemas.openxmlformats.org/officeDocument/2006/relationships/slide" Target="/ppt/slides/slide28.xml" Id="Rbda29d24c2ee426c" /><Relationship Type="http://schemas.openxmlformats.org/officeDocument/2006/relationships/slide" Target="/ppt/slides/slide29.xml" Id="Rc055179bd39e4883" /><Relationship Type="http://schemas.openxmlformats.org/officeDocument/2006/relationships/slide" Target="/ppt/slides/slide30.xml" Id="R8a99206533404ee3" /><Relationship Type="http://schemas.openxmlformats.org/officeDocument/2006/relationships/slide" Target="/ppt/slides/slide31.xml" Id="Re8c637b5d7334b8a" /><Relationship Type="http://schemas.openxmlformats.org/officeDocument/2006/relationships/slide" Target="/ppt/slides/slide32.xml" Id="Rff58964f6e464a4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d3aba7bec9e499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e2fd989b45c4308" /><Relationship Type="http://schemas.openxmlformats.org/officeDocument/2006/relationships/notesMaster" Target="/ppt/notesMasters/notesMaster1.xml" Id="Rb170cd8ec2c343e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5791f73fa3049f3" /><Relationship Type="http://schemas.openxmlformats.org/officeDocument/2006/relationships/notesMaster" Target="/ppt/notesMasters/notesMaster1.xml" Id="R621b1071779b4cb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7094770ebc8402b" /><Relationship Type="http://schemas.openxmlformats.org/officeDocument/2006/relationships/notesMaster" Target="/ppt/notesMasters/notesMaster1.xml" Id="R09303d783bde49d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cfdb916e39a4abc" /><Relationship Type="http://schemas.openxmlformats.org/officeDocument/2006/relationships/notesMaster" Target="/ppt/notesMasters/notesMaster1.xml" Id="Ra3f568e6b06d468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4456ba42c0649a1" /><Relationship Type="http://schemas.openxmlformats.org/officeDocument/2006/relationships/notesMaster" Target="/ppt/notesMasters/notesMaster1.xml" Id="R523b104aa45b413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bcf7b088b944f71" /><Relationship Type="http://schemas.openxmlformats.org/officeDocument/2006/relationships/notesMaster" Target="/ppt/notesMasters/notesMaster1.xml" Id="Ra776b7de9370470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934deb7e22146b4" /><Relationship Type="http://schemas.openxmlformats.org/officeDocument/2006/relationships/notesMaster" Target="/ppt/notesMasters/notesMaster1.xml" Id="R754f0765f3b546a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23f441091f447d2" /><Relationship Type="http://schemas.openxmlformats.org/officeDocument/2006/relationships/notesMaster" Target="/ppt/notesMasters/notesMaster1.xml" Id="Re28fc17df7ce4fe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d6bff84cef64737" /><Relationship Type="http://schemas.openxmlformats.org/officeDocument/2006/relationships/notesMaster" Target="/ppt/notesMasters/notesMaster1.xml" Id="Rbe75968057bd484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93c8a88d9964489" /><Relationship Type="http://schemas.openxmlformats.org/officeDocument/2006/relationships/notesMaster" Target="/ppt/notesMasters/notesMaster1.xml" Id="Rb810bf0a533e45e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fdafc0640b74f43" /><Relationship Type="http://schemas.openxmlformats.org/officeDocument/2006/relationships/notesMaster" Target="/ppt/notesMasters/notesMaster1.xml" Id="R0cfb45b25ed74a4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67d9f7a6fc54e64" /><Relationship Type="http://schemas.openxmlformats.org/officeDocument/2006/relationships/notesMaster" Target="/ppt/notesMasters/notesMaster1.xml" Id="Ra0313c34002c4a6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6e758d7bab64eea" /><Relationship Type="http://schemas.openxmlformats.org/officeDocument/2006/relationships/notesMaster" Target="/ppt/notesMasters/notesMaster1.xml" Id="R1815fabf67b04c6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ccf5bdd72284e42" /><Relationship Type="http://schemas.openxmlformats.org/officeDocument/2006/relationships/notesMaster" Target="/ppt/notesMasters/notesMaster1.xml" Id="R33d18dbc27bf489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4b7487b3a1d4b99" /><Relationship Type="http://schemas.openxmlformats.org/officeDocument/2006/relationships/notesMaster" Target="/ppt/notesMasters/notesMaster1.xml" Id="R920eb896df454bd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6d615d42a9542c2" /><Relationship Type="http://schemas.openxmlformats.org/officeDocument/2006/relationships/notesMaster" Target="/ppt/notesMasters/notesMaster1.xml" Id="R016bb97700ca4d0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224dc2c37074671" /><Relationship Type="http://schemas.openxmlformats.org/officeDocument/2006/relationships/notesMaster" Target="/ppt/notesMasters/notesMaster1.xml" Id="Rf54eec3c53c44a6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51e98c3bb7f4159" /><Relationship Type="http://schemas.openxmlformats.org/officeDocument/2006/relationships/notesMaster" Target="/ppt/notesMasters/notesMaster1.xml" Id="R2e18b433d1dd4dd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7b4c9cafc2f4d42" /><Relationship Type="http://schemas.openxmlformats.org/officeDocument/2006/relationships/notesMaster" Target="/ppt/notesMasters/notesMaster1.xml" Id="R3b391c45b20243f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836c6c76b7c4d22" /><Relationship Type="http://schemas.openxmlformats.org/officeDocument/2006/relationships/notesMaster" Target="/ppt/notesMasters/notesMaster1.xml" Id="R9a1215cf611f4c2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16600c2854d4fd4" /><Relationship Type="http://schemas.openxmlformats.org/officeDocument/2006/relationships/notesMaster" Target="/ppt/notesMasters/notesMaster1.xml" Id="R0aa1f21d07de4a3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dce601bff7147bf" /><Relationship Type="http://schemas.openxmlformats.org/officeDocument/2006/relationships/notesMaster" Target="/ppt/notesMasters/notesMaster1.xml" Id="R3a0abd717c95434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a9e37dd020e4eef" /><Relationship Type="http://schemas.openxmlformats.org/officeDocument/2006/relationships/notesMaster" Target="/ppt/notesMasters/notesMaster1.xml" Id="R84c4e58b6cd14cfa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be46dea77b1442c" /><Relationship Type="http://schemas.openxmlformats.org/officeDocument/2006/relationships/notesMaster" Target="/ppt/notesMasters/notesMaster1.xml" Id="Rb0136f20436349d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0fdccc5ed35496b" /><Relationship Type="http://schemas.openxmlformats.org/officeDocument/2006/relationships/notesMaster" Target="/ppt/notesMasters/notesMaster1.xml" Id="R4d24919de08844e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1d762433e63949ff" /><Relationship Type="http://schemas.openxmlformats.org/officeDocument/2006/relationships/notesMaster" Target="/ppt/notesMasters/notesMaster1.xml" Id="Rd8c837c4e831464c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33075c9e50040a3" /><Relationship Type="http://schemas.openxmlformats.org/officeDocument/2006/relationships/notesMaster" Target="/ppt/notesMasters/notesMaster1.xml" Id="Rcc1d971304bb411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c10fb354f4f42d3" /><Relationship Type="http://schemas.openxmlformats.org/officeDocument/2006/relationships/notesMaster" Target="/ppt/notesMasters/notesMaster1.xml" Id="R7705639f849e486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d8eeefe95b154ec8" /><Relationship Type="http://schemas.openxmlformats.org/officeDocument/2006/relationships/notesMaster" Target="/ppt/notesMasters/notesMaster1.xml" Id="Rf79d4047161140f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c4bbd3c2a91a44c8" /><Relationship Type="http://schemas.openxmlformats.org/officeDocument/2006/relationships/notesMaster" Target="/ppt/notesMasters/notesMaster1.xml" Id="Ra8fa48398a48476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94b55235faa2482f" /><Relationship Type="http://schemas.openxmlformats.org/officeDocument/2006/relationships/notesMaster" Target="/ppt/notesMasters/notesMaster1.xml" Id="Re23baa7ccea2444e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7d16d47f2fab436b" /><Relationship Type="http://schemas.openxmlformats.org/officeDocument/2006/relationships/notesMaster" Target="/ppt/notesMasters/notesMaster1.xml" Id="R6ffd8c9b24dc479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da2994c53904053" /><Relationship Type="http://schemas.openxmlformats.org/officeDocument/2006/relationships/image" Target="/ppt/media/image.png" Id="Rfaadb02f610e4872" /><Relationship Type="http://schemas.openxmlformats.org/officeDocument/2006/relationships/image" Target="/ppt/media/image2.png" Id="Re842660c06f04ece" /><Relationship Type="http://schemas.openxmlformats.org/officeDocument/2006/relationships/image" Target="/ppt/media/image.jpeg" Id="R466ff4d320304f1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941d3f0a0d1438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aadb02f610e487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842660c06f04ec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66ff4d320304f1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8f859740c3e48cb" /><Relationship Type="http://schemas.openxmlformats.org/officeDocument/2006/relationships/slideLayout" Target="/ppt/slideLayouts/slideLayout1.xml" Id="R37634a969494481b" /><Relationship Type="http://schemas.openxmlformats.org/officeDocument/2006/relationships/slideLayout" Target="/ppt/slideLayouts/slideLayout2.xml" Id="R26bc996540244d1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7634a969494481b"/>
    <p:sldLayoutId xmlns:r="http://schemas.openxmlformats.org/officeDocument/2006/relationships" id="2147483650" r:id="R26bc996540244d1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58dc81035a4faa" /><Relationship Type="http://schemas.openxmlformats.org/officeDocument/2006/relationships/notesSlide" Target="/ppt/notesSlides/notesSlide1.xml" Id="Rc01e4efbc29a49a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ed7c71d8cd4afd" /><Relationship Type="http://schemas.openxmlformats.org/officeDocument/2006/relationships/notesSlide" Target="/ppt/notesSlides/notesSlide2.xml" Id="R0b44660dc7e3465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b46edede944ac5" /><Relationship Type="http://schemas.openxmlformats.org/officeDocument/2006/relationships/notesSlide" Target="/ppt/notesSlides/notesSlide3.xml" Id="Rbcdd914c81c6494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3e92d162e6477d" /><Relationship Type="http://schemas.openxmlformats.org/officeDocument/2006/relationships/notesSlide" Target="/ppt/notesSlides/notesSlide4.xml" Id="Re2d8e4265c2e459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c1e8ec4ecd49b7" /><Relationship Type="http://schemas.openxmlformats.org/officeDocument/2006/relationships/notesSlide" Target="/ppt/notesSlides/notesSlide5.xml" Id="Re1083bb029a6434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28c82b910e494c" /><Relationship Type="http://schemas.openxmlformats.org/officeDocument/2006/relationships/notesSlide" Target="/ppt/notesSlides/notesSlide6.xml" Id="R69ff2c29469641f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903af685ae4dd9" /><Relationship Type="http://schemas.openxmlformats.org/officeDocument/2006/relationships/notesSlide" Target="/ppt/notesSlides/notesSlide7.xml" Id="R9e3ba488d19c44f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6f087c3ccb44d7" /><Relationship Type="http://schemas.openxmlformats.org/officeDocument/2006/relationships/notesSlide" Target="/ppt/notesSlides/notesSlide8.xml" Id="Re29a4224bc134cd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c071e68ff44e5d" /><Relationship Type="http://schemas.openxmlformats.org/officeDocument/2006/relationships/notesSlide" Target="/ppt/notesSlides/notesSlide9.xml" Id="R122dbb2421054df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d9fc25e65a4f98" /><Relationship Type="http://schemas.openxmlformats.org/officeDocument/2006/relationships/notesSlide" Target="/ppt/notesSlides/notesSlide10.xml" Id="R45d27e0a292c4d1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a7164a42f64461" /><Relationship Type="http://schemas.openxmlformats.org/officeDocument/2006/relationships/notesSlide" Target="/ppt/notesSlides/notesSlide11.xml" Id="R9bfbe6c99ca146b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8eb824799c4a56" /><Relationship Type="http://schemas.openxmlformats.org/officeDocument/2006/relationships/notesSlide" Target="/ppt/notesSlides/notesSlide12.xml" Id="Rbb9440ef26cf4e7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21bb58d763450c" /><Relationship Type="http://schemas.openxmlformats.org/officeDocument/2006/relationships/notesSlide" Target="/ppt/notesSlides/notesSlide13.xml" Id="R72de55e0c84c4c7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1459fe409444f2" /><Relationship Type="http://schemas.openxmlformats.org/officeDocument/2006/relationships/notesSlide" Target="/ppt/notesSlides/notesSlide14.xml" Id="Rbb483c7cedfb437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3c888823f74be3" /><Relationship Type="http://schemas.openxmlformats.org/officeDocument/2006/relationships/notesSlide" Target="/ppt/notesSlides/notesSlide15.xml" Id="Rf4a3b291f90f4fb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a5c07c1a834503" /><Relationship Type="http://schemas.openxmlformats.org/officeDocument/2006/relationships/notesSlide" Target="/ppt/notesSlides/notesSlide16.xml" Id="R83721e63dfdd47d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e07fb213cf4c0a" /><Relationship Type="http://schemas.openxmlformats.org/officeDocument/2006/relationships/notesSlide" Target="/ppt/notesSlides/notesSlide17.xml" Id="Rdfa63e24c387454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85d8a8ca304177" /><Relationship Type="http://schemas.openxmlformats.org/officeDocument/2006/relationships/notesSlide" Target="/ppt/notesSlides/notesSlide18.xml" Id="Recd3cad50bb74fd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ed74cf9f6d494f" /><Relationship Type="http://schemas.openxmlformats.org/officeDocument/2006/relationships/notesSlide" Target="/ppt/notesSlides/notesSlide19.xml" Id="Rae2672ae4489499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ea82eacb134e05" /><Relationship Type="http://schemas.openxmlformats.org/officeDocument/2006/relationships/notesSlide" Target="/ppt/notesSlides/notesSlide20.xml" Id="Rf63c03b946974fe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63aabeae494376" /><Relationship Type="http://schemas.openxmlformats.org/officeDocument/2006/relationships/notesSlide" Target="/ppt/notesSlides/notesSlide21.xml" Id="R60f837c08a65460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49f0b0a0594139" /><Relationship Type="http://schemas.openxmlformats.org/officeDocument/2006/relationships/notesSlide" Target="/ppt/notesSlides/notesSlide22.xml" Id="R72dd6a2928d24f24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f8dd6d427b48c3" /><Relationship Type="http://schemas.openxmlformats.org/officeDocument/2006/relationships/notesSlide" Target="/ppt/notesSlides/notesSlide23.xml" Id="R155b2b52a4e6420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2436d926414178" /><Relationship Type="http://schemas.openxmlformats.org/officeDocument/2006/relationships/notesSlide" Target="/ppt/notesSlides/notesSlide24.xml" Id="Rbe12ac173d6a475a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9a320680c54fac" /><Relationship Type="http://schemas.openxmlformats.org/officeDocument/2006/relationships/notesSlide" Target="/ppt/notesSlides/notesSlide25.xml" Id="R4f1a0bf1aefd421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d11e788f0c4b29" /><Relationship Type="http://schemas.openxmlformats.org/officeDocument/2006/relationships/notesSlide" Target="/ppt/notesSlides/notesSlide26.xml" Id="R03ee0993818b415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1075a6ce5d4208" /><Relationship Type="http://schemas.openxmlformats.org/officeDocument/2006/relationships/notesSlide" Target="/ppt/notesSlides/notesSlide27.xml" Id="R42d23ab037c04e02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9005bf72a942b7" /><Relationship Type="http://schemas.openxmlformats.org/officeDocument/2006/relationships/notesSlide" Target="/ppt/notesSlides/notesSlide28.xml" Id="R895f3f3251ea42a6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7f37896fa54a50" /><Relationship Type="http://schemas.openxmlformats.org/officeDocument/2006/relationships/notesSlide" Target="/ppt/notesSlides/notesSlide29.xml" Id="R484191e64fa24e7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e2f404c22f4986" /><Relationship Type="http://schemas.openxmlformats.org/officeDocument/2006/relationships/notesSlide" Target="/ppt/notesSlides/notesSlide30.xml" Id="R06fb25765e4e42d9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14be28d4e44615" /><Relationship Type="http://schemas.openxmlformats.org/officeDocument/2006/relationships/notesSlide" Target="/ppt/notesSlides/notesSlide31.xml" Id="R61a4940a52f44d43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d89f25eb78416d" /><Relationship Type="http://schemas.openxmlformats.org/officeDocument/2006/relationships/notesSlide" Target="/ppt/notesSlides/notesSlide32.xml" Id="R586a49233559448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詩篇第109章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109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109:1  |  Psalms 109:1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我所讚美的神啊， 求你不要閉口不言。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Hold not thy peace, O God of my praise;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109:2  |  Psalms 109:2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因為惡人的嘴和詭詐人的口已經張開攻擊我； 他們用撒謊的舌頭對我說話。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mouth of the wicked and the mouth of the deceitful are opened against me: they have spoken against me with a lying tongue.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109:3  |  Psalms 109:3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他們圍繞我，說怨恨的話， 又無故地攻打我。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compassed me about also with words of hatred; and fought against me without a cause.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109:4  |  Psalms 109:4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他們與我為敵以報我愛， 但我[專心]祈禱。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my love they are my adversaries: but I give myself unto prayer.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109:5  |  Psalms 109:5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他們向我以惡報善， 以恨報愛。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have rewarded me evil for good, and hatred for my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109:6  |  Psalms 109:6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願你派一個惡人轄制他， 派一個對頭站在他右邊！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Set thou a wicked man over him: and let Satan stand at his right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109:7  |  Psalms 109:7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他受審判的時候， 願他出來擔當罪名！ 願他的祈禱反成為罪！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shall be judged, let him be condemned: and let his prayer become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109:8  |  Psalms 109:8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願他的年日短少！ 願別人得他的職分！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his days be few; and let another take his office.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109:9  |  Psalms 109:9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願他的兒女為孤兒， 他的妻子為寡婦！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his children be fatherless, and his wife a widow.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109:10  |  Psalms 109:10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願他的兒女漂流討飯， 從他們荒涼之處出來求[食]！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his children be continually vagabonds, and beg: let them seek their bread also out of their desolate places.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109:11  |  Psalms 109:11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願強暴的債主牢籠他一切所有的！ 願外人搶他勞碌得來的！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extortioner catch all that he hath; and let the strangers spoil his labour.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109:12  |  Psalms 109:12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願無人向他延綿施恩！ 願無人可憐他的孤兒！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there be none to extend mercy unto him: neither let there be any to favour his fatherless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109:13  |  Psalms 109:13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願他的後人斷絕， 名字被塗抹，不傳於下代！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his posterity be cut off; and in the generation following let their name be blotted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109:14  |  Psalms 109:14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願他祖宗的罪孽被耶和華記念！ 願他母親的罪過不被塗抹！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iniquity of his fathers be remembered with the LORD; and let not the sin of his mother be blotted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109:15  |  Psalms 109:15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願這些罪常在耶和華面前， 使他的名號斷絕於世！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be before the LORD continually, that he may cut off the memory of them from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109:16  |  Psalms 109:16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因為他不想施恩， 卻逼迫困苦窮乏的和傷心的人， 要把他們治死。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that he remembered not to shew mercy, but persecuted the poor and needy man, that he might even slay the broken in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109:17  |  Psalms 109:17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他愛咒罵，咒罵就臨到他； 他不喜愛福樂，福樂就與他遠離！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he loved cursing, so let it come unto him: as he delighted not in blessing, so let it be far from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109:18  |  Psalms 109:18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他拿咒罵當衣服穿上； 這咒罵就如水進他裏面， 像油入他的骨頭。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he clothed himself with cursing like as with his garment, so let it come into his bowels like water, and like oil into his bones.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109:19  |  Psalms 109:19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願這咒罵當他遮身的衣服， 當他常束的腰帶！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it be unto him as the garment which covereth him, and for a girdle wherewith he is girded continually.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109:20  |  Psalms 109:20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這就是我對頭和用惡言議論我的人 從耶和華那裏所受的報應。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this be the reward of mine adversaries from the LORD, and of them that speak evil against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109:21  |  Psalms 109:21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主－耶和華啊，求你為你的名[恩]待我； 因你的慈愛美好，求你搭救我！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do thou for me, O GOD the Lord, for thy name’s sake: because thy mercy is good, deliver thou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109:22  |  Psalms 109:22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因為我困苦窮乏， 內心受傷。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am poor and needy, and my heart is wounded within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109:23  |  Psalms 109:23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我如日影漸漸偏斜而去； 我如蝗蟲被抖出來。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gone like the shadow when it declineth: I am tossed up and down as the locust.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109:24  |  Psalms 109:24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我因禁食，膝骨軟弱； 我身上的肉也漸漸瘦了。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knees are weak through fasting; and my flesh faileth of fatness.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109:25  |  Psalms 109:25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我受他們的羞辱， 他們看見我便搖頭。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became also a reproach unto them: when they looked upon me they shaked their heads.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109:26  |  Psalms 109:26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耶和華－我的神啊，求你幫助我， 照你的慈愛拯救我，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Help me, O LORD my God: O save me according to thy mercy: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109:27  |  Psalms 109:27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使他們知道這是你的手， 是你－耶和華所行的事。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they may know that this is thy hand; that thou, LORD, hast done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109:28  |  Psalms 109:28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任憑他們咒罵，惟願你賜福； 他們幾時起來就必蒙羞， 你的僕人卻要歡喜。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curse, but bless thou: when they arise, let them be ashamed; but let thy servant rejoice.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109:29  |  Psalms 109:29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願我的對頭披戴羞辱！ 願他們以自己的羞愧為外袍遮身！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mine adversaries be clothed with shame, and let them cover themselves with their own confusion, as with a mantle.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109:30  |  Psalms 109:30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我要用口極力稱謝耶和華； 我要在眾人中間讚美他；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greatly praise the LORD with my mouth; yea, I will praise him among the multitude.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109:31  |  Psalms 109:31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因為他必站在窮乏人的右邊， 要救他脫離審判他靈魂的人。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shall stand at the right hand of the poor, to save him from those that condemn his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2026-08-26T10:32:23.5450000Z</dcterms:created>
  <dcterms:modified xsi:type="dcterms:W3CDTF">2026-08-26T10:32:23.5460000Z</dcterms:modified>
</coreProperties>
</file>