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ad585c1a6834f5d" /><Relationship Type="http://schemas.openxmlformats.org/officeDocument/2006/relationships/extended-properties" Target="/docProps/app.xml" Id="Ra5bcbfb33037489c" /><Relationship Type="http://schemas.openxmlformats.org/officeDocument/2006/relationships/officeDocument" Target="/ppt/presentation.xml" Id="Ra55d49075e7d465a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1789daefeae43ed"/>
  </p:sldMasterIdLst>
  <p:notesMasterIdLst>
    <p:notesMasterId xmlns:r="http://schemas.openxmlformats.org/officeDocument/2006/relationships" r:id="R43096e2c197d4c11"/>
  </p:notesMasterIdLst>
  <p:sldIdLst>
    <p:sldId xmlns:r="http://schemas.openxmlformats.org/officeDocument/2006/relationships" id="256" r:id="Rbd833c03e95d4b9b"/>
    <p:sldId xmlns:r="http://schemas.openxmlformats.org/officeDocument/2006/relationships" id="257" r:id="Re7eb04402e79430d"/>
    <p:sldId xmlns:r="http://schemas.openxmlformats.org/officeDocument/2006/relationships" id="258" r:id="R454f3ab77c6b4f20"/>
    <p:sldId xmlns:r="http://schemas.openxmlformats.org/officeDocument/2006/relationships" id="259" r:id="Rc694cab8339e4bdd"/>
    <p:sldId xmlns:r="http://schemas.openxmlformats.org/officeDocument/2006/relationships" id="260" r:id="Rd038e0139ba84552"/>
    <p:sldId xmlns:r="http://schemas.openxmlformats.org/officeDocument/2006/relationships" id="261" r:id="R3c7a8a47770a4e23"/>
    <p:sldId xmlns:r="http://schemas.openxmlformats.org/officeDocument/2006/relationships" id="262" r:id="R0549869b08194b9c"/>
    <p:sldId xmlns:r="http://schemas.openxmlformats.org/officeDocument/2006/relationships" id="263" r:id="Rd3c14668b61846a3"/>
    <p:sldId xmlns:r="http://schemas.openxmlformats.org/officeDocument/2006/relationships" id="264" r:id="R4989fe0b5c7547f9"/>
    <p:sldId xmlns:r="http://schemas.openxmlformats.org/officeDocument/2006/relationships" id="265" r:id="R7d1e08bf1d1f4348"/>
    <p:sldId xmlns:r="http://schemas.openxmlformats.org/officeDocument/2006/relationships" id="266" r:id="R670a031d00c64b86"/>
    <p:sldId xmlns:r="http://schemas.openxmlformats.org/officeDocument/2006/relationships" id="267" r:id="Rb30bd7110a604956"/>
    <p:sldId xmlns:r="http://schemas.openxmlformats.org/officeDocument/2006/relationships" id="268" r:id="Reee833f126c24d1f"/>
    <p:sldId xmlns:r="http://schemas.openxmlformats.org/officeDocument/2006/relationships" id="269" r:id="R650d5b18a25b40e2"/>
    <p:sldId xmlns:r="http://schemas.openxmlformats.org/officeDocument/2006/relationships" id="270" r:id="R83788226179b4b18"/>
    <p:sldId xmlns:r="http://schemas.openxmlformats.org/officeDocument/2006/relationships" id="271" r:id="R6171be8dbef341e2"/>
    <p:sldId xmlns:r="http://schemas.openxmlformats.org/officeDocument/2006/relationships" id="272" r:id="R0973b8da834f4d1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98f610baded4d21" /><Relationship Type="http://schemas.openxmlformats.org/officeDocument/2006/relationships/slideMaster" Target="/ppt/slideMasters/slideMaster1.xml" Id="R41789daefeae43ed" /><Relationship Type="http://schemas.openxmlformats.org/officeDocument/2006/relationships/notesMaster" Target="/ppt/notesMasters/notesMaster1.xml" Id="R43096e2c197d4c11" /><Relationship Type="http://schemas.openxmlformats.org/officeDocument/2006/relationships/presProps" Target="/ppt/presProps.xml" Id="Rc49b20d8d6034cd2" /><Relationship Type="http://schemas.openxmlformats.org/officeDocument/2006/relationships/tableStyles" Target="/ppt/tableStyles.xml" Id="R4b76f75db4f846fd" /><Relationship Type="http://schemas.openxmlformats.org/officeDocument/2006/relationships/slide" Target="/ppt/slides/slide1.xml" Id="Rbd833c03e95d4b9b" /><Relationship Type="http://schemas.openxmlformats.org/officeDocument/2006/relationships/slide" Target="/ppt/slides/slide2.xml" Id="Re7eb04402e79430d" /><Relationship Type="http://schemas.openxmlformats.org/officeDocument/2006/relationships/slide" Target="/ppt/slides/slide3.xml" Id="R454f3ab77c6b4f20" /><Relationship Type="http://schemas.openxmlformats.org/officeDocument/2006/relationships/slide" Target="/ppt/slides/slide4.xml" Id="Rc694cab8339e4bdd" /><Relationship Type="http://schemas.openxmlformats.org/officeDocument/2006/relationships/slide" Target="/ppt/slides/slide5.xml" Id="Rd038e0139ba84552" /><Relationship Type="http://schemas.openxmlformats.org/officeDocument/2006/relationships/slide" Target="/ppt/slides/slide6.xml" Id="R3c7a8a47770a4e23" /><Relationship Type="http://schemas.openxmlformats.org/officeDocument/2006/relationships/slide" Target="/ppt/slides/slide7.xml" Id="R0549869b08194b9c" /><Relationship Type="http://schemas.openxmlformats.org/officeDocument/2006/relationships/slide" Target="/ppt/slides/slide8.xml" Id="Rd3c14668b61846a3" /><Relationship Type="http://schemas.openxmlformats.org/officeDocument/2006/relationships/slide" Target="/ppt/slides/slide9.xml" Id="R4989fe0b5c7547f9" /><Relationship Type="http://schemas.openxmlformats.org/officeDocument/2006/relationships/slide" Target="/ppt/slides/slide10.xml" Id="R7d1e08bf1d1f4348" /><Relationship Type="http://schemas.openxmlformats.org/officeDocument/2006/relationships/slide" Target="/ppt/slides/slide11.xml" Id="R670a031d00c64b86" /><Relationship Type="http://schemas.openxmlformats.org/officeDocument/2006/relationships/slide" Target="/ppt/slides/slide12.xml" Id="Rb30bd7110a604956" /><Relationship Type="http://schemas.openxmlformats.org/officeDocument/2006/relationships/slide" Target="/ppt/slides/slide13.xml" Id="Reee833f126c24d1f" /><Relationship Type="http://schemas.openxmlformats.org/officeDocument/2006/relationships/slide" Target="/ppt/slides/slide14.xml" Id="R650d5b18a25b40e2" /><Relationship Type="http://schemas.openxmlformats.org/officeDocument/2006/relationships/slide" Target="/ppt/slides/slide15.xml" Id="R83788226179b4b18" /><Relationship Type="http://schemas.openxmlformats.org/officeDocument/2006/relationships/slide" Target="/ppt/slides/slide16.xml" Id="R6171be8dbef341e2" /><Relationship Type="http://schemas.openxmlformats.org/officeDocument/2006/relationships/slide" Target="/ppt/slides/slide17.xml" Id="R0973b8da834f4d1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83f614ee1094b0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876fce92cd54b1e" /><Relationship Type="http://schemas.openxmlformats.org/officeDocument/2006/relationships/notesMaster" Target="/ppt/notesMasters/notesMaster1.xml" Id="R607176241a01427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91a010307114746" /><Relationship Type="http://schemas.openxmlformats.org/officeDocument/2006/relationships/notesMaster" Target="/ppt/notesMasters/notesMaster1.xml" Id="Rc66f1dabbdad425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91448fa62584048" /><Relationship Type="http://schemas.openxmlformats.org/officeDocument/2006/relationships/notesMaster" Target="/ppt/notesMasters/notesMaster1.xml" Id="Rea9e321bade84bd7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027343e411e4141" /><Relationship Type="http://schemas.openxmlformats.org/officeDocument/2006/relationships/notesMaster" Target="/ppt/notesMasters/notesMaster1.xml" Id="R3e18625bb89b42c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e00f9087b554ad3" /><Relationship Type="http://schemas.openxmlformats.org/officeDocument/2006/relationships/notesMaster" Target="/ppt/notesMasters/notesMaster1.xml" Id="R11196070e2dd4684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dd5242827324fe7" /><Relationship Type="http://schemas.openxmlformats.org/officeDocument/2006/relationships/notesMaster" Target="/ppt/notesMasters/notesMaster1.xml" Id="R3366b57a8c5248b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b2f705bbdea4711" /><Relationship Type="http://schemas.openxmlformats.org/officeDocument/2006/relationships/notesMaster" Target="/ppt/notesMasters/notesMaster1.xml" Id="R4e66eb9020874a7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427cecdff2244dd" /><Relationship Type="http://schemas.openxmlformats.org/officeDocument/2006/relationships/notesMaster" Target="/ppt/notesMasters/notesMaster1.xml" Id="R5178389441434d2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25d837365a444b8f" /><Relationship Type="http://schemas.openxmlformats.org/officeDocument/2006/relationships/notesMaster" Target="/ppt/notesMasters/notesMaster1.xml" Id="Re2c1dc5ad6db4c5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c00334f09874a4f" /><Relationship Type="http://schemas.openxmlformats.org/officeDocument/2006/relationships/notesMaster" Target="/ppt/notesMasters/notesMaster1.xml" Id="R15a25eefa8b14ae4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7fb6aa6094d40d1" /><Relationship Type="http://schemas.openxmlformats.org/officeDocument/2006/relationships/notesMaster" Target="/ppt/notesMasters/notesMaster1.xml" Id="R10b07e8595ad484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260b8a8dd0448ce" /><Relationship Type="http://schemas.openxmlformats.org/officeDocument/2006/relationships/notesMaster" Target="/ppt/notesMasters/notesMaster1.xml" Id="Rbc643149515145e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c78aeb08102404a" /><Relationship Type="http://schemas.openxmlformats.org/officeDocument/2006/relationships/notesMaster" Target="/ppt/notesMasters/notesMaster1.xml" Id="Re2f2d366d14d481b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0d4d3cfda497456c" /><Relationship Type="http://schemas.openxmlformats.org/officeDocument/2006/relationships/notesMaster" Target="/ppt/notesMasters/notesMaster1.xml" Id="Rbf04699997ad4b0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425a9a6a2cd4590" /><Relationship Type="http://schemas.openxmlformats.org/officeDocument/2006/relationships/notesMaster" Target="/ppt/notesMasters/notesMaster1.xml" Id="R38bd90bbe4a846a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dcad344e94564318" /><Relationship Type="http://schemas.openxmlformats.org/officeDocument/2006/relationships/notesMaster" Target="/ppt/notesMasters/notesMaster1.xml" Id="R75e81f7ca4e449f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921415849cd4c6e" /><Relationship Type="http://schemas.openxmlformats.org/officeDocument/2006/relationships/notesMaster" Target="/ppt/notesMasters/notesMaster1.xml" Id="R41a7f5ec1fb0477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3e8c7c96a74462d" /><Relationship Type="http://schemas.openxmlformats.org/officeDocument/2006/relationships/image" Target="/ppt/media/image.png" Id="R6a9d599f52c5488a" /><Relationship Type="http://schemas.openxmlformats.org/officeDocument/2006/relationships/image" Target="/ppt/media/image2.png" Id="Rf0fefa4fc98e4d1c" /><Relationship Type="http://schemas.openxmlformats.org/officeDocument/2006/relationships/image" Target="/ppt/media/image.jpeg" Id="R60fa994c5660419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3f3951b72bb4c6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6a9d599f52c5488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0fefa4fc98e4d1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fa994c5660419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b23f10d5bec4517" /><Relationship Type="http://schemas.openxmlformats.org/officeDocument/2006/relationships/slideLayout" Target="/ppt/slideLayouts/slideLayout1.xml" Id="R6efc1dbd0a80439f" /><Relationship Type="http://schemas.openxmlformats.org/officeDocument/2006/relationships/slideLayout" Target="/ppt/slideLayouts/slideLayout2.xml" Id="R0fbf9b40386f4f0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efc1dbd0a80439f"/>
    <p:sldLayoutId xmlns:r="http://schemas.openxmlformats.org/officeDocument/2006/relationships" id="2147483650" r:id="R0fbf9b40386f4f0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7402ad37aaf45d3" /><Relationship Type="http://schemas.openxmlformats.org/officeDocument/2006/relationships/notesSlide" Target="/ppt/notesSlides/notesSlide1.xml" Id="Ra68d51a5a004440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a329084c1a4529" /><Relationship Type="http://schemas.openxmlformats.org/officeDocument/2006/relationships/notesSlide" Target="/ppt/notesSlides/notesSlide2.xml" Id="Rf469126c313c485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1101f3be26490b" /><Relationship Type="http://schemas.openxmlformats.org/officeDocument/2006/relationships/notesSlide" Target="/ppt/notesSlides/notesSlide3.xml" Id="Rb1af983ebdfe421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a07590f3cf4cfa" /><Relationship Type="http://schemas.openxmlformats.org/officeDocument/2006/relationships/notesSlide" Target="/ppt/notesSlides/notesSlide4.xml" Id="R25daab580566457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1ee15b3ac3463e" /><Relationship Type="http://schemas.openxmlformats.org/officeDocument/2006/relationships/notesSlide" Target="/ppt/notesSlides/notesSlide5.xml" Id="R15c1fa3dc0ea489b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e7f7e25b5242c0" /><Relationship Type="http://schemas.openxmlformats.org/officeDocument/2006/relationships/notesSlide" Target="/ppt/notesSlides/notesSlide6.xml" Id="Ra8476a6f6dab40ae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1da3d397019488d" /><Relationship Type="http://schemas.openxmlformats.org/officeDocument/2006/relationships/notesSlide" Target="/ppt/notesSlides/notesSlide7.xml" Id="R2a8e5635f2a349f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2ecb5494764136" /><Relationship Type="http://schemas.openxmlformats.org/officeDocument/2006/relationships/notesSlide" Target="/ppt/notesSlides/notesSlide8.xml" Id="R1019670e5b3d430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0c5ef65006475d" /><Relationship Type="http://schemas.openxmlformats.org/officeDocument/2006/relationships/notesSlide" Target="/ppt/notesSlides/notesSlide9.xml" Id="Rd8171d053c6f4b15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938d1f2449455d" /><Relationship Type="http://schemas.openxmlformats.org/officeDocument/2006/relationships/notesSlide" Target="/ppt/notesSlides/notesSlide10.xml" Id="R7416c29281ae4f04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4e7fbf8e5214319" /><Relationship Type="http://schemas.openxmlformats.org/officeDocument/2006/relationships/notesSlide" Target="/ppt/notesSlides/notesSlide11.xml" Id="R3447811645904bb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68865903e84d21" /><Relationship Type="http://schemas.openxmlformats.org/officeDocument/2006/relationships/notesSlide" Target="/ppt/notesSlides/notesSlide12.xml" Id="Re252dbee4db54f8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bb51f29d4b4f2b" /><Relationship Type="http://schemas.openxmlformats.org/officeDocument/2006/relationships/notesSlide" Target="/ppt/notesSlides/notesSlide13.xml" Id="Rd6e8ae4e9da24b6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23363182974cce" /><Relationship Type="http://schemas.openxmlformats.org/officeDocument/2006/relationships/notesSlide" Target="/ppt/notesSlides/notesSlide14.xml" Id="Rb48a4d1e5b37455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8162f3fad043fd" /><Relationship Type="http://schemas.openxmlformats.org/officeDocument/2006/relationships/notesSlide" Target="/ppt/notesSlides/notesSlide15.xml" Id="R35a4541fff6348b6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6699e3c3934be9" /><Relationship Type="http://schemas.openxmlformats.org/officeDocument/2006/relationships/notesSlide" Target="/ppt/notesSlides/notesSlide16.xml" Id="Rf690fcd08f814cd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d2508498824839" /><Relationship Type="http://schemas.openxmlformats.org/officeDocument/2006/relationships/notesSlide" Target="/ppt/notesSlides/notesSlide17.xml" Id="R077fa6c9206c45db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民數記第30章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Numbers 30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  |  Numbers 30:1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摩西曉諭以色列各支派的首領說：「耶和華所吩咐的乃是這樣：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Moses spake unto the heads of the tribes concerning the children of Israel, saying, This is the thing which the LORD hath commanded.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30:2  |  Numbers 30:2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人若向耶和華許願或起誓，要約束自己，就不可食言，必要按口中所出的一切話行。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man vow a vow unto the LORD, or swear an oath to bind his soul with a bond; he shall not break his word, he shall do according to all that proceedeth out of his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30:3  |  Numbers 30:3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女子年幼、還在父家的時候，若向耶和華許願，要約束自己，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a woman also vow a vow unto the LORD, and bind herself by a bond, being in her father’s house in her youth;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30:4  |  Numbers 30:4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她父親也聽見她所許的願並約束自己的話，卻向她默默不言，她所許的願並約束自己的話就都要為定。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 father hear her vow, and her bond wherewith she hath bound her soul, and her father shall hold his peace at her: then all her vows shall stand, and every bond wherewith she hath bound her soul shall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30:5  |  Numbers 30:5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但她父親聽見的日子若不應承她所許的願和約束自己的話，就都不得為定；耶和華也必赦免她，因為她父親不應承。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her father disallow her in the day that he heareth; not any of her vows, or of her bonds wherewith she hath bound her soul, shall stand: and the LORD shall forgive her, because her father disallowed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30:6  |  Numbers 30:6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她若出了嫁，有願在身，或是口中出了約束自己的冒失話，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she had at all an husband, when she vowed, or uttered ought out of her lips, wherewith she bound her soul;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30:7  |  Numbers 30:7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她丈夫聽見的日子，卻向她默默不言，她所許的願並約束自己的話就都要為定。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 husband heard it, and held his peace at her in the day that he heard it: then her vows shall stand, and her bonds wherewith she bound her soul shall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30:8  |  Numbers 30:8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但她丈夫聽見的日子，若不應承，就算廢了她所許的願和她出口約束自己的冒失話；耶和華也必赦免她。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her husband disallowed her on the day that he heard it; then he shall make her vow which she vowed, and that which she uttered with her lips, wherewith she bound her soul, of none effect: and the LORD shall forgive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30:9  |  Numbers 30:9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寡婦或是被休的婦人所許的願，就是她約束自己的話，都要為定。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every vow of a widow, and of her that is divorced, wherewith they have bound their souls, shall stand against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30:10  |  Numbers 30:10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她若在丈夫家裏許了願或起了誓，約束自己，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if she vowed in her husband’s house, or bound her soul by a bond with an oath;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30:11  |  Numbers 30:11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丈夫聽見，卻向她默默不言，也沒有不應承，她所許的願並約束自己的話就都要為定。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 husband heard it, and held his peace at her, and disallowed her not: then all her vows shall stand, and every bond wherewith she bound her soul shall stand.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30:12  |  Numbers 30:12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丈夫聽見的日子，若把這兩樣全廢了，婦人口中所許的願或是約束自己的話就都不得為定，[因]她丈夫已經把這兩樣廢了；耶和華也必赦免她。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her husband hath utterly made them void on the day he heard them; then whatsoever proceeded out of her lips concerning her vows, or concerning the bond of her soul, shall not stand: her husband hath made them void; and the LORD shall forgive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30:13  |  Numbers 30:13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凡她所許的願和刻苦約束自己所起的誓，她丈夫可以堅定，也可以廢去。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vow, and every binding oath to afflict the soul, her husband may establish it, or her husband may make it void.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30:14  |  Numbers 30:14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倘若她丈夫天天向她默默不言，就算是堅定她所許的願和約束自己的話；因丈夫聽見的日子向她默默不言，就使這兩樣堅定。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her husband altogether hold his peace at her from day to day; then he establisheth all her vows, or all her bonds, which are upon her: he confirmeth them, because he held his peace at her in the day that he heard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30:15  |  Numbers 30:15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但她丈夫聽見以後，若使這兩樣全廢了，就要擔當婦人的罪孽。」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if he shall any ways make them void after that he hath heard them; then he shall bear her iniquity.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民數記 30:16  |  Numbers 30:16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這是丈夫待妻子，父親待女兒，女兒年幼、還在父家，耶和華所吩咐摩西的律例。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 statutes, which the LORD commanded Moses, between a man and his wife, between the father and his daughter, being yet in her youth in her father’s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2026-08-26T10:08:15.1900000Z</dcterms:created>
  <dcterms:modified xsi:type="dcterms:W3CDTF">2026-08-26T10:08:15.1900000Z</dcterms:modified>
</coreProperties>
</file>