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5531461744d4e99" /><Relationship Type="http://schemas.openxmlformats.org/officeDocument/2006/relationships/extended-properties" Target="/docProps/app.xml" Id="R1669f7fca8bf469f" /><Relationship Type="http://schemas.openxmlformats.org/officeDocument/2006/relationships/officeDocument" Target="/ppt/presentation.xml" Id="R5a11b0c6a06d435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9c58b200fad407e"/>
  </p:sldMasterIdLst>
  <p:notesMasterIdLst>
    <p:notesMasterId xmlns:r="http://schemas.openxmlformats.org/officeDocument/2006/relationships" r:id="Rf333fa2cdb4d4779"/>
  </p:notesMasterIdLst>
  <p:sldIdLst>
    <p:sldId xmlns:r="http://schemas.openxmlformats.org/officeDocument/2006/relationships" id="256" r:id="Rf2c86185438f41b5"/>
    <p:sldId xmlns:r="http://schemas.openxmlformats.org/officeDocument/2006/relationships" id="257" r:id="R4fca91b9b89c4011"/>
    <p:sldId xmlns:r="http://schemas.openxmlformats.org/officeDocument/2006/relationships" id="258" r:id="R7d740ae1e8bc4464"/>
    <p:sldId xmlns:r="http://schemas.openxmlformats.org/officeDocument/2006/relationships" id="259" r:id="R34ced2a065174ec2"/>
    <p:sldId xmlns:r="http://schemas.openxmlformats.org/officeDocument/2006/relationships" id="260" r:id="Rf95c53675de74628"/>
    <p:sldId xmlns:r="http://schemas.openxmlformats.org/officeDocument/2006/relationships" id="261" r:id="Rcef2d07cb0284247"/>
    <p:sldId xmlns:r="http://schemas.openxmlformats.org/officeDocument/2006/relationships" id="262" r:id="Ra9ebb73a4b5e44c1"/>
    <p:sldId xmlns:r="http://schemas.openxmlformats.org/officeDocument/2006/relationships" id="263" r:id="R6754e33929de46ae"/>
    <p:sldId xmlns:r="http://schemas.openxmlformats.org/officeDocument/2006/relationships" id="264" r:id="Rac6e10b475864a07"/>
    <p:sldId xmlns:r="http://schemas.openxmlformats.org/officeDocument/2006/relationships" id="265" r:id="Rbc279aa6c8de460e"/>
    <p:sldId xmlns:r="http://schemas.openxmlformats.org/officeDocument/2006/relationships" id="266" r:id="Rf8d610fb9e9e49ca"/>
    <p:sldId xmlns:r="http://schemas.openxmlformats.org/officeDocument/2006/relationships" id="267" r:id="R314417b3f9a0446e"/>
    <p:sldId xmlns:r="http://schemas.openxmlformats.org/officeDocument/2006/relationships" id="268" r:id="R4ee6a4c5ba6a4cb8"/>
    <p:sldId xmlns:r="http://schemas.openxmlformats.org/officeDocument/2006/relationships" id="269" r:id="R73db1e2309ce4254"/>
    <p:sldId xmlns:r="http://schemas.openxmlformats.org/officeDocument/2006/relationships" id="270" r:id="R0751dbfbe5374ab0"/>
    <p:sldId xmlns:r="http://schemas.openxmlformats.org/officeDocument/2006/relationships" id="271" r:id="R4ff880872bf04682"/>
    <p:sldId xmlns:r="http://schemas.openxmlformats.org/officeDocument/2006/relationships" id="272" r:id="R96411290bc314386"/>
    <p:sldId xmlns:r="http://schemas.openxmlformats.org/officeDocument/2006/relationships" id="273" r:id="Rec8068dc089a4fd9"/>
    <p:sldId xmlns:r="http://schemas.openxmlformats.org/officeDocument/2006/relationships" id="274" r:id="R37502d82aab045d1"/>
    <p:sldId xmlns:r="http://schemas.openxmlformats.org/officeDocument/2006/relationships" id="275" r:id="R092d4cf83d2e4ac0"/>
    <p:sldId xmlns:r="http://schemas.openxmlformats.org/officeDocument/2006/relationships" id="276" r:id="R6fc858be5b4041a9"/>
    <p:sldId xmlns:r="http://schemas.openxmlformats.org/officeDocument/2006/relationships" id="277" r:id="Rac46747dbb644066"/>
    <p:sldId xmlns:r="http://schemas.openxmlformats.org/officeDocument/2006/relationships" id="278" r:id="R43b5205270e94c84"/>
    <p:sldId xmlns:r="http://schemas.openxmlformats.org/officeDocument/2006/relationships" id="279" r:id="R3837bd6dfb634414"/>
    <p:sldId xmlns:r="http://schemas.openxmlformats.org/officeDocument/2006/relationships" id="280" r:id="R8ec3fd58a4374b99"/>
    <p:sldId xmlns:r="http://schemas.openxmlformats.org/officeDocument/2006/relationships" id="281" r:id="Rc961005d89034c21"/>
    <p:sldId xmlns:r="http://schemas.openxmlformats.org/officeDocument/2006/relationships" id="282" r:id="R772a938ab8c84b26"/>
    <p:sldId xmlns:r="http://schemas.openxmlformats.org/officeDocument/2006/relationships" id="283" r:id="Rc0b05c2db6264766"/>
    <p:sldId xmlns:r="http://schemas.openxmlformats.org/officeDocument/2006/relationships" id="284" r:id="Rb006382ae7fc454c"/>
    <p:sldId xmlns:r="http://schemas.openxmlformats.org/officeDocument/2006/relationships" id="285" r:id="Rb7e5f4c33941459b"/>
    <p:sldId xmlns:r="http://schemas.openxmlformats.org/officeDocument/2006/relationships" id="286" r:id="R7299eb8207ad47ec"/>
    <p:sldId xmlns:r="http://schemas.openxmlformats.org/officeDocument/2006/relationships" id="287" r:id="R2f21ce256e5643ed"/>
    <p:sldId xmlns:r="http://schemas.openxmlformats.org/officeDocument/2006/relationships" id="288" r:id="R389a25236d9c4242"/>
    <p:sldId xmlns:r="http://schemas.openxmlformats.org/officeDocument/2006/relationships" id="289" r:id="Re6aa42441b6b4101"/>
    <p:sldId xmlns:r="http://schemas.openxmlformats.org/officeDocument/2006/relationships" id="290" r:id="Rc062eaa401ac4d00"/>
    <p:sldId xmlns:r="http://schemas.openxmlformats.org/officeDocument/2006/relationships" id="291" r:id="R551942cc2f794b90"/>
    <p:sldId xmlns:r="http://schemas.openxmlformats.org/officeDocument/2006/relationships" id="292" r:id="R31d1932446b8459b"/>
    <p:sldId xmlns:r="http://schemas.openxmlformats.org/officeDocument/2006/relationships" id="293" r:id="Ra2ed159bc965496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7f3dc148c144e0e" /><Relationship Type="http://schemas.openxmlformats.org/officeDocument/2006/relationships/slideMaster" Target="/ppt/slideMasters/slideMaster1.xml" Id="Re9c58b200fad407e" /><Relationship Type="http://schemas.openxmlformats.org/officeDocument/2006/relationships/notesMaster" Target="/ppt/notesMasters/notesMaster1.xml" Id="Rf333fa2cdb4d4779" /><Relationship Type="http://schemas.openxmlformats.org/officeDocument/2006/relationships/presProps" Target="/ppt/presProps.xml" Id="R87d7d27b85684a92" /><Relationship Type="http://schemas.openxmlformats.org/officeDocument/2006/relationships/tableStyles" Target="/ppt/tableStyles.xml" Id="R2b289c7836374730" /><Relationship Type="http://schemas.openxmlformats.org/officeDocument/2006/relationships/slide" Target="/ppt/slides/slide1.xml" Id="Rf2c86185438f41b5" /><Relationship Type="http://schemas.openxmlformats.org/officeDocument/2006/relationships/slide" Target="/ppt/slides/slide2.xml" Id="R4fca91b9b89c4011" /><Relationship Type="http://schemas.openxmlformats.org/officeDocument/2006/relationships/slide" Target="/ppt/slides/slide3.xml" Id="R7d740ae1e8bc4464" /><Relationship Type="http://schemas.openxmlformats.org/officeDocument/2006/relationships/slide" Target="/ppt/slides/slide4.xml" Id="R34ced2a065174ec2" /><Relationship Type="http://schemas.openxmlformats.org/officeDocument/2006/relationships/slide" Target="/ppt/slides/slide5.xml" Id="Rf95c53675de74628" /><Relationship Type="http://schemas.openxmlformats.org/officeDocument/2006/relationships/slide" Target="/ppt/slides/slide6.xml" Id="Rcef2d07cb0284247" /><Relationship Type="http://schemas.openxmlformats.org/officeDocument/2006/relationships/slide" Target="/ppt/slides/slide7.xml" Id="Ra9ebb73a4b5e44c1" /><Relationship Type="http://schemas.openxmlformats.org/officeDocument/2006/relationships/slide" Target="/ppt/slides/slide8.xml" Id="R6754e33929de46ae" /><Relationship Type="http://schemas.openxmlformats.org/officeDocument/2006/relationships/slide" Target="/ppt/slides/slide9.xml" Id="Rac6e10b475864a07" /><Relationship Type="http://schemas.openxmlformats.org/officeDocument/2006/relationships/slide" Target="/ppt/slides/slide10.xml" Id="Rbc279aa6c8de460e" /><Relationship Type="http://schemas.openxmlformats.org/officeDocument/2006/relationships/slide" Target="/ppt/slides/slide11.xml" Id="Rf8d610fb9e9e49ca" /><Relationship Type="http://schemas.openxmlformats.org/officeDocument/2006/relationships/slide" Target="/ppt/slides/slide12.xml" Id="R314417b3f9a0446e" /><Relationship Type="http://schemas.openxmlformats.org/officeDocument/2006/relationships/slide" Target="/ppt/slides/slide13.xml" Id="R4ee6a4c5ba6a4cb8" /><Relationship Type="http://schemas.openxmlformats.org/officeDocument/2006/relationships/slide" Target="/ppt/slides/slide14.xml" Id="R73db1e2309ce4254" /><Relationship Type="http://schemas.openxmlformats.org/officeDocument/2006/relationships/slide" Target="/ppt/slides/slide15.xml" Id="R0751dbfbe5374ab0" /><Relationship Type="http://schemas.openxmlformats.org/officeDocument/2006/relationships/slide" Target="/ppt/slides/slide16.xml" Id="R4ff880872bf04682" /><Relationship Type="http://schemas.openxmlformats.org/officeDocument/2006/relationships/slide" Target="/ppt/slides/slide17.xml" Id="R96411290bc314386" /><Relationship Type="http://schemas.openxmlformats.org/officeDocument/2006/relationships/slide" Target="/ppt/slides/slide18.xml" Id="Rec8068dc089a4fd9" /><Relationship Type="http://schemas.openxmlformats.org/officeDocument/2006/relationships/slide" Target="/ppt/slides/slide19.xml" Id="R37502d82aab045d1" /><Relationship Type="http://schemas.openxmlformats.org/officeDocument/2006/relationships/slide" Target="/ppt/slides/slide20.xml" Id="R092d4cf83d2e4ac0" /><Relationship Type="http://schemas.openxmlformats.org/officeDocument/2006/relationships/slide" Target="/ppt/slides/slide21.xml" Id="R6fc858be5b4041a9" /><Relationship Type="http://schemas.openxmlformats.org/officeDocument/2006/relationships/slide" Target="/ppt/slides/slide22.xml" Id="Rac46747dbb644066" /><Relationship Type="http://schemas.openxmlformats.org/officeDocument/2006/relationships/slide" Target="/ppt/slides/slide23.xml" Id="R43b5205270e94c84" /><Relationship Type="http://schemas.openxmlformats.org/officeDocument/2006/relationships/slide" Target="/ppt/slides/slide24.xml" Id="R3837bd6dfb634414" /><Relationship Type="http://schemas.openxmlformats.org/officeDocument/2006/relationships/slide" Target="/ppt/slides/slide25.xml" Id="R8ec3fd58a4374b99" /><Relationship Type="http://schemas.openxmlformats.org/officeDocument/2006/relationships/slide" Target="/ppt/slides/slide26.xml" Id="Rc961005d89034c21" /><Relationship Type="http://schemas.openxmlformats.org/officeDocument/2006/relationships/slide" Target="/ppt/slides/slide27.xml" Id="R772a938ab8c84b26" /><Relationship Type="http://schemas.openxmlformats.org/officeDocument/2006/relationships/slide" Target="/ppt/slides/slide28.xml" Id="Rc0b05c2db6264766" /><Relationship Type="http://schemas.openxmlformats.org/officeDocument/2006/relationships/slide" Target="/ppt/slides/slide29.xml" Id="Rb006382ae7fc454c" /><Relationship Type="http://schemas.openxmlformats.org/officeDocument/2006/relationships/slide" Target="/ppt/slides/slide30.xml" Id="Rb7e5f4c33941459b" /><Relationship Type="http://schemas.openxmlformats.org/officeDocument/2006/relationships/slide" Target="/ppt/slides/slide31.xml" Id="R7299eb8207ad47ec" /><Relationship Type="http://schemas.openxmlformats.org/officeDocument/2006/relationships/slide" Target="/ppt/slides/slide32.xml" Id="R2f21ce256e5643ed" /><Relationship Type="http://schemas.openxmlformats.org/officeDocument/2006/relationships/slide" Target="/ppt/slides/slide33.xml" Id="R389a25236d9c4242" /><Relationship Type="http://schemas.openxmlformats.org/officeDocument/2006/relationships/slide" Target="/ppt/slides/slide34.xml" Id="Re6aa42441b6b4101" /><Relationship Type="http://schemas.openxmlformats.org/officeDocument/2006/relationships/slide" Target="/ppt/slides/slide35.xml" Id="Rc062eaa401ac4d00" /><Relationship Type="http://schemas.openxmlformats.org/officeDocument/2006/relationships/slide" Target="/ppt/slides/slide36.xml" Id="R551942cc2f794b90" /><Relationship Type="http://schemas.openxmlformats.org/officeDocument/2006/relationships/slide" Target="/ppt/slides/slide37.xml" Id="R31d1932446b8459b" /><Relationship Type="http://schemas.openxmlformats.org/officeDocument/2006/relationships/slide" Target="/ppt/slides/slide38.xml" Id="Ra2ed159bc965496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7b1bcc4a653418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dd38344af594c9e" /><Relationship Type="http://schemas.openxmlformats.org/officeDocument/2006/relationships/notesMaster" Target="/ppt/notesMasters/notesMaster1.xml" Id="R4e0308ff94fe42d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1c36c3557be4cf4" /><Relationship Type="http://schemas.openxmlformats.org/officeDocument/2006/relationships/notesMaster" Target="/ppt/notesMasters/notesMaster1.xml" Id="Rb47940db9fbe4f7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fe311a6ec1b4589" /><Relationship Type="http://schemas.openxmlformats.org/officeDocument/2006/relationships/notesMaster" Target="/ppt/notesMasters/notesMaster1.xml" Id="Rfa85891f76df4a2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6ce35b7c5314a0b" /><Relationship Type="http://schemas.openxmlformats.org/officeDocument/2006/relationships/notesMaster" Target="/ppt/notesMasters/notesMaster1.xml" Id="R0b792382eb5244c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e78bd0798ea4948" /><Relationship Type="http://schemas.openxmlformats.org/officeDocument/2006/relationships/notesMaster" Target="/ppt/notesMasters/notesMaster1.xml" Id="Ra6ed808e647e460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2e45e873cc14fae" /><Relationship Type="http://schemas.openxmlformats.org/officeDocument/2006/relationships/notesMaster" Target="/ppt/notesMasters/notesMaster1.xml" Id="R0432a52ec093472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5ce533bbe904c00" /><Relationship Type="http://schemas.openxmlformats.org/officeDocument/2006/relationships/notesMaster" Target="/ppt/notesMasters/notesMaster1.xml" Id="R8829e55a7ff2412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96b57a016c444fc" /><Relationship Type="http://schemas.openxmlformats.org/officeDocument/2006/relationships/notesMaster" Target="/ppt/notesMasters/notesMaster1.xml" Id="R17bb4ba10b424c4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98033edc8124648" /><Relationship Type="http://schemas.openxmlformats.org/officeDocument/2006/relationships/notesMaster" Target="/ppt/notesMasters/notesMaster1.xml" Id="R66b36689426d431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4812b071c4e4a33" /><Relationship Type="http://schemas.openxmlformats.org/officeDocument/2006/relationships/notesMaster" Target="/ppt/notesMasters/notesMaster1.xml" Id="R2528310ba0024d7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9c5f3c3493742a8" /><Relationship Type="http://schemas.openxmlformats.org/officeDocument/2006/relationships/notesMaster" Target="/ppt/notesMasters/notesMaster1.xml" Id="R478f63420b39418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1119962df2b4f44" /><Relationship Type="http://schemas.openxmlformats.org/officeDocument/2006/relationships/notesMaster" Target="/ppt/notesMasters/notesMaster1.xml" Id="Ra160d97ff10443c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d0cd38542944221" /><Relationship Type="http://schemas.openxmlformats.org/officeDocument/2006/relationships/notesMaster" Target="/ppt/notesMasters/notesMaster1.xml" Id="R7a6ea376b4904e0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b27d5ac115b488b" /><Relationship Type="http://schemas.openxmlformats.org/officeDocument/2006/relationships/notesMaster" Target="/ppt/notesMasters/notesMaster1.xml" Id="R4e98d024aca34e1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be3c4f4622e4d19" /><Relationship Type="http://schemas.openxmlformats.org/officeDocument/2006/relationships/notesMaster" Target="/ppt/notesMasters/notesMaster1.xml" Id="R79d001657fe949a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beba42f106f423d" /><Relationship Type="http://schemas.openxmlformats.org/officeDocument/2006/relationships/notesMaster" Target="/ppt/notesMasters/notesMaster1.xml" Id="Ra0c6c3a34036463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ad2e2c5a2964e37" /><Relationship Type="http://schemas.openxmlformats.org/officeDocument/2006/relationships/notesMaster" Target="/ppt/notesMasters/notesMaster1.xml" Id="Rad78ed6afe2540a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9218eeadcb14a92" /><Relationship Type="http://schemas.openxmlformats.org/officeDocument/2006/relationships/notesMaster" Target="/ppt/notesMasters/notesMaster1.xml" Id="R88a94addb301499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c4f2c8fc7fd48e0" /><Relationship Type="http://schemas.openxmlformats.org/officeDocument/2006/relationships/notesMaster" Target="/ppt/notesMasters/notesMaster1.xml" Id="R9e58d1fd32ee4dc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5e144b2466446c5" /><Relationship Type="http://schemas.openxmlformats.org/officeDocument/2006/relationships/notesMaster" Target="/ppt/notesMasters/notesMaster1.xml" Id="Ree1c1f32d75c442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88fb48c45a246ec" /><Relationship Type="http://schemas.openxmlformats.org/officeDocument/2006/relationships/notesMaster" Target="/ppt/notesMasters/notesMaster1.xml" Id="Rc29a2792a7044af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6e17df584fd4592" /><Relationship Type="http://schemas.openxmlformats.org/officeDocument/2006/relationships/notesMaster" Target="/ppt/notesMasters/notesMaster1.xml" Id="R3d391226008c424d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aa72d78ce9c481c" /><Relationship Type="http://schemas.openxmlformats.org/officeDocument/2006/relationships/notesMaster" Target="/ppt/notesMasters/notesMaster1.xml" Id="R5aee9ccbc05548e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4b1eabef35d495e" /><Relationship Type="http://schemas.openxmlformats.org/officeDocument/2006/relationships/notesMaster" Target="/ppt/notesMasters/notesMaster1.xml" Id="R4fcc86afd35a48c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ada5a7d4241443b" /><Relationship Type="http://schemas.openxmlformats.org/officeDocument/2006/relationships/notesMaster" Target="/ppt/notesMasters/notesMaster1.xml" Id="R8664d995125b433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5b63b8d0bef4f37" /><Relationship Type="http://schemas.openxmlformats.org/officeDocument/2006/relationships/notesMaster" Target="/ppt/notesMasters/notesMaster1.xml" Id="R7b9fae47551748b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6c86a6daec44c50" /><Relationship Type="http://schemas.openxmlformats.org/officeDocument/2006/relationships/notesMaster" Target="/ppt/notesMasters/notesMaster1.xml" Id="R1412bfd7d04a45a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80925c354df047cb" /><Relationship Type="http://schemas.openxmlformats.org/officeDocument/2006/relationships/notesMaster" Target="/ppt/notesMasters/notesMaster1.xml" Id="Rb4f1848a9e934d34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379f11365c64e6e" /><Relationship Type="http://schemas.openxmlformats.org/officeDocument/2006/relationships/notesMaster" Target="/ppt/notesMasters/notesMaster1.xml" Id="R0d9d19e5f01d43c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291a132cbd464c38" /><Relationship Type="http://schemas.openxmlformats.org/officeDocument/2006/relationships/notesMaster" Target="/ppt/notesMasters/notesMaster1.xml" Id="R6ee12fe3cc30417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c13706af47342d3" /><Relationship Type="http://schemas.openxmlformats.org/officeDocument/2006/relationships/notesMaster" Target="/ppt/notesMasters/notesMaster1.xml" Id="R1fe4a8b2b50b4b2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3c4f3d23fef4671" /><Relationship Type="http://schemas.openxmlformats.org/officeDocument/2006/relationships/notesMaster" Target="/ppt/notesMasters/notesMaster1.xml" Id="Ra9ffd06a4e06407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387635e1b9d47f9" /><Relationship Type="http://schemas.openxmlformats.org/officeDocument/2006/relationships/notesMaster" Target="/ppt/notesMasters/notesMaster1.xml" Id="Rfd6adf82efe64661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3904f9f5c0f44e7" /><Relationship Type="http://schemas.openxmlformats.org/officeDocument/2006/relationships/notesMaster" Target="/ppt/notesMasters/notesMaster1.xml" Id="R1d067911182d4072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4e71f5482402448e" /><Relationship Type="http://schemas.openxmlformats.org/officeDocument/2006/relationships/notesMaster" Target="/ppt/notesMasters/notesMaster1.xml" Id="R92c6548af5694a1d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b9041ebdaa514577" /><Relationship Type="http://schemas.openxmlformats.org/officeDocument/2006/relationships/notesMaster" Target="/ppt/notesMasters/notesMaster1.xml" Id="R2443afa45d1b4b6a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4fcd2c7a27f34d25" /><Relationship Type="http://schemas.openxmlformats.org/officeDocument/2006/relationships/notesMaster" Target="/ppt/notesMasters/notesMaster1.xml" Id="R91f96df8612b46a0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e51f297716c94aba" /><Relationship Type="http://schemas.openxmlformats.org/officeDocument/2006/relationships/notesMaster" Target="/ppt/notesMasters/notesMaster1.xml" Id="R657f117f489b44a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fe829c2188f4f91" /><Relationship Type="http://schemas.openxmlformats.org/officeDocument/2006/relationships/image" Target="/ppt/media/image.png" Id="Ra0cab61e19ec4705" /><Relationship Type="http://schemas.openxmlformats.org/officeDocument/2006/relationships/image" Target="/ppt/media/image2.png" Id="Rf5064ec713cd404c" /><Relationship Type="http://schemas.openxmlformats.org/officeDocument/2006/relationships/image" Target="/ppt/media/image.jpeg" Id="Ra5553f8b5a7c43a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aa065e496246a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0cab61e19ec470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5064ec713cd404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553f8b5a7c43a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11caf2355c84a08" /><Relationship Type="http://schemas.openxmlformats.org/officeDocument/2006/relationships/slideLayout" Target="/ppt/slideLayouts/slideLayout1.xml" Id="R48e090de06904460" /><Relationship Type="http://schemas.openxmlformats.org/officeDocument/2006/relationships/slideLayout" Target="/ppt/slideLayouts/slideLayout2.xml" Id="R41dd2ab9e326413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8e090de06904460"/>
    <p:sldLayoutId xmlns:r="http://schemas.openxmlformats.org/officeDocument/2006/relationships" id="2147483650" r:id="R41dd2ab9e326413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0e654e5d3a4df2" /><Relationship Type="http://schemas.openxmlformats.org/officeDocument/2006/relationships/notesSlide" Target="/ppt/notesSlides/notesSlide1.xml" Id="Rffda9a3308754e2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1e6394c1d9464b" /><Relationship Type="http://schemas.openxmlformats.org/officeDocument/2006/relationships/notesSlide" Target="/ppt/notesSlides/notesSlide2.xml" Id="Rae70a02dfe45480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c73f9f2a48496c" /><Relationship Type="http://schemas.openxmlformats.org/officeDocument/2006/relationships/notesSlide" Target="/ppt/notesSlides/notesSlide3.xml" Id="Rfa61cd66c841403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40cfb6382042f9" /><Relationship Type="http://schemas.openxmlformats.org/officeDocument/2006/relationships/notesSlide" Target="/ppt/notesSlides/notesSlide4.xml" Id="R478414eae7954bf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9bfbb3c93e4861" /><Relationship Type="http://schemas.openxmlformats.org/officeDocument/2006/relationships/notesSlide" Target="/ppt/notesSlides/notesSlide5.xml" Id="Rcb25a13bf42f4c3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4d171a00454644" /><Relationship Type="http://schemas.openxmlformats.org/officeDocument/2006/relationships/notesSlide" Target="/ppt/notesSlides/notesSlide6.xml" Id="R57ac9a1000a54a7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eb84bbbdf04c88" /><Relationship Type="http://schemas.openxmlformats.org/officeDocument/2006/relationships/notesSlide" Target="/ppt/notesSlides/notesSlide7.xml" Id="R576fce561e9c4f6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9dc379b68047fe" /><Relationship Type="http://schemas.openxmlformats.org/officeDocument/2006/relationships/notesSlide" Target="/ppt/notesSlides/notesSlide8.xml" Id="R5288d89a11fd4eb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3f910989eb4d13" /><Relationship Type="http://schemas.openxmlformats.org/officeDocument/2006/relationships/notesSlide" Target="/ppt/notesSlides/notesSlide9.xml" Id="Rbff20a312f444a5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64e33a323c45b0" /><Relationship Type="http://schemas.openxmlformats.org/officeDocument/2006/relationships/notesSlide" Target="/ppt/notesSlides/notesSlide10.xml" Id="R2b360ce6b7b9459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bbc7c8d6534429" /><Relationship Type="http://schemas.openxmlformats.org/officeDocument/2006/relationships/notesSlide" Target="/ppt/notesSlides/notesSlide11.xml" Id="R2d2b7a2f5bae4b4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af21b306ff4399" /><Relationship Type="http://schemas.openxmlformats.org/officeDocument/2006/relationships/notesSlide" Target="/ppt/notesSlides/notesSlide12.xml" Id="Re5dfac9067454c2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b1e62fccec4c69" /><Relationship Type="http://schemas.openxmlformats.org/officeDocument/2006/relationships/notesSlide" Target="/ppt/notesSlides/notesSlide13.xml" Id="Rd6befc32cc60453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0c4f3d0599405a" /><Relationship Type="http://schemas.openxmlformats.org/officeDocument/2006/relationships/notesSlide" Target="/ppt/notesSlides/notesSlide14.xml" Id="R6c0516cd956f4bb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2418dc24b7471c" /><Relationship Type="http://schemas.openxmlformats.org/officeDocument/2006/relationships/notesSlide" Target="/ppt/notesSlides/notesSlide15.xml" Id="R9a9f4ef09669480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8c3501471d4776" /><Relationship Type="http://schemas.openxmlformats.org/officeDocument/2006/relationships/notesSlide" Target="/ppt/notesSlides/notesSlide16.xml" Id="Rebeaa84eaf614c6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c52df986184380" /><Relationship Type="http://schemas.openxmlformats.org/officeDocument/2006/relationships/notesSlide" Target="/ppt/notesSlides/notesSlide17.xml" Id="R0a93798c8bc1485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ddf062adb84618" /><Relationship Type="http://schemas.openxmlformats.org/officeDocument/2006/relationships/notesSlide" Target="/ppt/notesSlides/notesSlide18.xml" Id="Re7838dc3c77c4d7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f138de0f6646ff" /><Relationship Type="http://schemas.openxmlformats.org/officeDocument/2006/relationships/notesSlide" Target="/ppt/notesSlides/notesSlide19.xml" Id="R1438d843ed664d8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5681071184432b" /><Relationship Type="http://schemas.openxmlformats.org/officeDocument/2006/relationships/notesSlide" Target="/ppt/notesSlides/notesSlide20.xml" Id="R9e972b56f7134da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c5e3fcf4ef4bb9" /><Relationship Type="http://schemas.openxmlformats.org/officeDocument/2006/relationships/notesSlide" Target="/ppt/notesSlides/notesSlide21.xml" Id="Rd6f5edbed5e54ec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b0efb1ee184705" /><Relationship Type="http://schemas.openxmlformats.org/officeDocument/2006/relationships/notesSlide" Target="/ppt/notesSlides/notesSlide22.xml" Id="R55fb2146a13c416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8198abaa70458d" /><Relationship Type="http://schemas.openxmlformats.org/officeDocument/2006/relationships/notesSlide" Target="/ppt/notesSlides/notesSlide23.xml" Id="R613d7ee08e204d0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2ff366b2b24699" /><Relationship Type="http://schemas.openxmlformats.org/officeDocument/2006/relationships/notesSlide" Target="/ppt/notesSlides/notesSlide24.xml" Id="R6e948c8604b743e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a9a4576216474b" /><Relationship Type="http://schemas.openxmlformats.org/officeDocument/2006/relationships/notesSlide" Target="/ppt/notesSlides/notesSlide25.xml" Id="Rfffc9769f656484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7b782f20e449cf" /><Relationship Type="http://schemas.openxmlformats.org/officeDocument/2006/relationships/notesSlide" Target="/ppt/notesSlides/notesSlide26.xml" Id="R11a8c768633f478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ce6aaf75034909" /><Relationship Type="http://schemas.openxmlformats.org/officeDocument/2006/relationships/notesSlide" Target="/ppt/notesSlides/notesSlide27.xml" Id="R794eec0c32d14e6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d1422afda14037" /><Relationship Type="http://schemas.openxmlformats.org/officeDocument/2006/relationships/notesSlide" Target="/ppt/notesSlides/notesSlide28.xml" Id="Re56535a191f745f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65ed606e364ada" /><Relationship Type="http://schemas.openxmlformats.org/officeDocument/2006/relationships/notesSlide" Target="/ppt/notesSlides/notesSlide29.xml" Id="Rb7cfaeab678140b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c718cf7cc5410b" /><Relationship Type="http://schemas.openxmlformats.org/officeDocument/2006/relationships/notesSlide" Target="/ppt/notesSlides/notesSlide30.xml" Id="Rf42228532dd94a3a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2b735e72b64ced" /><Relationship Type="http://schemas.openxmlformats.org/officeDocument/2006/relationships/notesSlide" Target="/ppt/notesSlides/notesSlide31.xml" Id="R121347d923c34a3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51baea38dd4290" /><Relationship Type="http://schemas.openxmlformats.org/officeDocument/2006/relationships/notesSlide" Target="/ppt/notesSlides/notesSlide32.xml" Id="R8226243265594f0d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6237af21ba415a" /><Relationship Type="http://schemas.openxmlformats.org/officeDocument/2006/relationships/notesSlide" Target="/ppt/notesSlides/notesSlide33.xml" Id="R3cbd247289224f2f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4116a9604c4de3" /><Relationship Type="http://schemas.openxmlformats.org/officeDocument/2006/relationships/notesSlide" Target="/ppt/notesSlides/notesSlide34.xml" Id="Rab5dc3456bdd4499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a14eafad604af5" /><Relationship Type="http://schemas.openxmlformats.org/officeDocument/2006/relationships/notesSlide" Target="/ppt/notesSlides/notesSlide35.xml" Id="Rf5430b7d625347ad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5b806b59904077" /><Relationship Type="http://schemas.openxmlformats.org/officeDocument/2006/relationships/notesSlide" Target="/ppt/notesSlides/notesSlide36.xml" Id="Ree7eb35b8d314658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64917b91d6493b" /><Relationship Type="http://schemas.openxmlformats.org/officeDocument/2006/relationships/notesSlide" Target="/ppt/notesSlides/notesSlide37.xml" Id="R8aa1ace318e04293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ea0d694ac845b2" /><Relationship Type="http://schemas.openxmlformats.org/officeDocument/2006/relationships/notesSlide" Target="/ppt/notesSlides/notesSlide38.xml" Id="Rb1a84a8aa43b4aa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  |  Job 34:1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以利戶又說：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Furthermore Elihu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  |  Job 34:2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你們智慧人要聽我的話； 有知識的人要留心聽我說。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my words, O ye wise men; and give ear unto me, ye that have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  |  Job 34:3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因為耳朵試驗話語， 好像上膛嘗食物。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ear trieth words, as the mouth tasteth meat.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34:4  |  Job 34:4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我們當選擇何為是， 彼此知道何為善。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choose to us judgment: let us know among ourselves what is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34:5  |  Job 34:5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約伯曾說：我是公義， 神奪去我的理；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Job hath said, I am righteous: and God hath taken away my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34:6  |  Job 34:6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我雖有理，還[算為]說謊言的； 我雖無過，受的傷還不能醫治。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Should I lie against my right? my wound is incurable without transgression.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34:7  |  Job 34:7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誰像約伯， 喝譏誚如同喝水呢？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man is like Job, who drinketh up scorning like water?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34:8  |  Job 34:8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他與作孽的結伴， 和惡人同行。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goeth in company with the workers of iniquity, and walketh with wicked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34:9  |  Job 34:9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他說：人以神為樂， 總是無益。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hath said, It profiteth a man nothing that he should delight himself with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34:10  |  Job 34:10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所以，你們明理的人要聽我的話。 神斷不致行惡； 全能者斷不致作孽。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hearken unto me, ye men of understanding: far be it from God, that he should do wickedness; and from the Almighty, that he should commit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34:11  |  Job 34:11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他必按人所做的報應人， 使各人照所行的得報。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work of a man shall he render unto him, and cause every man to find according to his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34:12  |  Job 34:12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神必不作惡； 全能者也不偏離公平。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surely God will not do wickedly, neither will the Almighty pervert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34:13  |  Job 34:13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誰派他治理地， 安定全世界呢？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given him a charge over the earth? or who hath disposed the whole world?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34:14  |  Job 34:14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他若專心為己， 將靈和氣收歸自己，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he set his heart upon man, if he gather unto himself his spirit and his breath;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34:15  |  Job 34:15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凡有血氣的就必一同死亡； 世人必仍歸塵土。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flesh shall perish together, and man shall turn again unto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34:16  |  Job 34:16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你若明理，就當聽我的話， 留心聽我言語的聲音。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now thou hast understanding, hear this: hearken to the voice of my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34:17  |  Job 34:17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難道恨惡公平的可以掌權嗎？ 那有公義的、有大能的，豈可定他有罪嗎？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even he that hateth right govern? and wilt thou condemn him that is most just?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34:18  |  Job 34:18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他對君王說：[你是]鄙陋的； 對貴臣說：[你是]邪惡的。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it fit to say to a king, Thou art wicked? and to princes, Ye are ungodly?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34:19  |  Job 34:19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他待王子不徇情面， 也不看重富足的過於貧窮的， 因為都是他手所造。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much less to him that accepteth not the persons of princes, nor regardeth the rich more than the poor? for they all are the work of his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34:20  |  Job 34:20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在轉眼之間，半夜之中， 他們就死亡。 百姓被震動而去世； 有權力的被奪去非借人手。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a moment shall they die, and the people shall be troubled at midnight, and pass away: and the mighty shall be taken away without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34:21  |  Job 34:21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神注目觀看人的道路， 看明人的腳步。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his eyes are upon the ways of man, and he seeth all his goings.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34:22  |  Job 34:22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沒有黑暗、陰翳能給作孽的藏身。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darkness, nor shadow of death, where the workers of iniquity may hide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34:23  |  Job 34:23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神審判人，不必使人到他面前再三鑒察。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will not lay upon man more than right; that he should enter into judgment with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34:24  |  Job 34:24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他用難測之法打破有能力的人， 設立別人代替他們。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break in pieces mighty men without number, and set others in their stead.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34:25  |  Job 34:25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他原知道他們的行為， 使他們在夜間傾倒滅亡。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 knoweth their works, and he overturneth them in the night, so that they are destroyed.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34:26  |  Job 34:26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他在眾人眼前擊打他們， 如同擊打惡人一樣。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striketh them as wicked men in the open sight of others;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34:27  |  Job 34:27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因為他們偏行不跟從他， 也不留心他的道，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they turned back from him, and would not consider any of his ways: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34:28  |  Job 34:28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甚至使貧窮人的哀聲達到他那裏； 他也聽了困苦人的哀聲。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they cause the cry of the poor to come unto him, and he heareth the cry of the afflicted.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34:29  |  Job 34:29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他使人安靜，誰能擾亂呢？ 他掩面，誰能見他呢？ 無論待一國或一人都是如此－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giveth quietness, who then can make trouble? and when he hideth his face, who then can behold him? whether it be done against a nation, or against a man only: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34:30  |  Job 34:30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使不虔敬的人不得作王， 免得有人牢籠百姓。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hypocrite reign not, lest the people be ensnared.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34:31  |  Job 34:31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有誰對神說： 我受了[責罰]，不再犯罪；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it is meet to be said unto God, I have borne chastisement, I will not offend any more: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34:32  |  Job 34:32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我所看不明的，求你指教我； 我若作了孽，必不再作？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which I see not teach thou me: if I have done iniquity, I will do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34:33  |  Job 34:33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他施行報應， 豈要隨你的心願、叫你推辭不受嗎？ 選定的是你，不是我。 你所知道的只管說吧！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Should it be according to thy mind? he will recompense it, whether thou refuse, or whether thou choose; and not I: therefore speak what thou knowest.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34:34  |  Job 34:34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明理的人和聽我話的智慧人必對我說：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men of understanding tell me, and let a wise man hearken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34:35  |  Job 34:35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約伯說話沒有知識， 言語中毫無智慧。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hath spoken without knowledge, and his words were without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34:36  |  Job 34:36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願約伯被試驗到底， 因他回答像惡人一樣。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desire is that Job may be tried unto the end because of his answers for wicked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34:37  |  Job 34:37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他在罪上又加悖逆； 在我們中間拍手， 用許多言語輕慢神。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addeth rebellion unto his sin, he clappeth his hands among us, and multiplieth his words against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2026-08-26T10:28:09.9060000Z</dcterms:created>
  <dcterms:modified xsi:type="dcterms:W3CDTF">2026-08-26T10:28:09.9060000Z</dcterms:modified>
</coreProperties>
</file>