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6d722838a64b46" /><Relationship Type="http://schemas.openxmlformats.org/officeDocument/2006/relationships/extended-properties" Target="/docProps/app.xml" Id="Rc06ea505f0cb4f55" /><Relationship Type="http://schemas.openxmlformats.org/officeDocument/2006/relationships/officeDocument" Target="/ppt/presentation.xml" Id="Rcdbc47cfaa9040f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ba5887d3c4e44ad"/>
  </p:sldMasterIdLst>
  <p:notesMasterIdLst>
    <p:notesMasterId xmlns:r="http://schemas.openxmlformats.org/officeDocument/2006/relationships" r:id="R63c6dcf7e4684fb1"/>
  </p:notesMasterIdLst>
  <p:sldIdLst>
    <p:sldId xmlns:r="http://schemas.openxmlformats.org/officeDocument/2006/relationships" id="256" r:id="Rde10ed94d89b498a"/>
    <p:sldId xmlns:r="http://schemas.openxmlformats.org/officeDocument/2006/relationships" id="257" r:id="R6710f7379112484d"/>
    <p:sldId xmlns:r="http://schemas.openxmlformats.org/officeDocument/2006/relationships" id="258" r:id="R54ee4d794a8a4fef"/>
    <p:sldId xmlns:r="http://schemas.openxmlformats.org/officeDocument/2006/relationships" id="259" r:id="R2e57169185aa43db"/>
    <p:sldId xmlns:r="http://schemas.openxmlformats.org/officeDocument/2006/relationships" id="260" r:id="R81a7f0cf9aa1412c"/>
    <p:sldId xmlns:r="http://schemas.openxmlformats.org/officeDocument/2006/relationships" id="261" r:id="R1fec3f3aabad4582"/>
    <p:sldId xmlns:r="http://schemas.openxmlformats.org/officeDocument/2006/relationships" id="262" r:id="R974442b08c6342b4"/>
    <p:sldId xmlns:r="http://schemas.openxmlformats.org/officeDocument/2006/relationships" id="263" r:id="Rf03fa759175a4e4a"/>
    <p:sldId xmlns:r="http://schemas.openxmlformats.org/officeDocument/2006/relationships" id="264" r:id="R3a2f94e73b8c40dc"/>
    <p:sldId xmlns:r="http://schemas.openxmlformats.org/officeDocument/2006/relationships" id="265" r:id="Rc0ae7074c93149b6"/>
    <p:sldId xmlns:r="http://schemas.openxmlformats.org/officeDocument/2006/relationships" id="266" r:id="Re1c9a8440e8d4bed"/>
    <p:sldId xmlns:r="http://schemas.openxmlformats.org/officeDocument/2006/relationships" id="267" r:id="Rd6e9037ebda24be8"/>
    <p:sldId xmlns:r="http://schemas.openxmlformats.org/officeDocument/2006/relationships" id="268" r:id="Re1c314a2af894e88"/>
    <p:sldId xmlns:r="http://schemas.openxmlformats.org/officeDocument/2006/relationships" id="269" r:id="R7afabb9e5f5b461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2ba9d7a485d406c" /><Relationship Type="http://schemas.openxmlformats.org/officeDocument/2006/relationships/slideMaster" Target="/ppt/slideMasters/slideMaster1.xml" Id="R5ba5887d3c4e44ad" /><Relationship Type="http://schemas.openxmlformats.org/officeDocument/2006/relationships/notesMaster" Target="/ppt/notesMasters/notesMaster1.xml" Id="R63c6dcf7e4684fb1" /><Relationship Type="http://schemas.openxmlformats.org/officeDocument/2006/relationships/presProps" Target="/ppt/presProps.xml" Id="R03d5e17f1d544bef" /><Relationship Type="http://schemas.openxmlformats.org/officeDocument/2006/relationships/tableStyles" Target="/ppt/tableStyles.xml" Id="Rb95c61fff3684c10" /><Relationship Type="http://schemas.openxmlformats.org/officeDocument/2006/relationships/slide" Target="/ppt/slides/slide1.xml" Id="Rde10ed94d89b498a" /><Relationship Type="http://schemas.openxmlformats.org/officeDocument/2006/relationships/slide" Target="/ppt/slides/slide2.xml" Id="R6710f7379112484d" /><Relationship Type="http://schemas.openxmlformats.org/officeDocument/2006/relationships/slide" Target="/ppt/slides/slide3.xml" Id="R54ee4d794a8a4fef" /><Relationship Type="http://schemas.openxmlformats.org/officeDocument/2006/relationships/slide" Target="/ppt/slides/slide4.xml" Id="R2e57169185aa43db" /><Relationship Type="http://schemas.openxmlformats.org/officeDocument/2006/relationships/slide" Target="/ppt/slides/slide5.xml" Id="R81a7f0cf9aa1412c" /><Relationship Type="http://schemas.openxmlformats.org/officeDocument/2006/relationships/slide" Target="/ppt/slides/slide6.xml" Id="R1fec3f3aabad4582" /><Relationship Type="http://schemas.openxmlformats.org/officeDocument/2006/relationships/slide" Target="/ppt/slides/slide7.xml" Id="R974442b08c6342b4" /><Relationship Type="http://schemas.openxmlformats.org/officeDocument/2006/relationships/slide" Target="/ppt/slides/slide8.xml" Id="Rf03fa759175a4e4a" /><Relationship Type="http://schemas.openxmlformats.org/officeDocument/2006/relationships/slide" Target="/ppt/slides/slide9.xml" Id="R3a2f94e73b8c40dc" /><Relationship Type="http://schemas.openxmlformats.org/officeDocument/2006/relationships/slide" Target="/ppt/slides/slide10.xml" Id="Rc0ae7074c93149b6" /><Relationship Type="http://schemas.openxmlformats.org/officeDocument/2006/relationships/slide" Target="/ppt/slides/slide11.xml" Id="Re1c9a8440e8d4bed" /><Relationship Type="http://schemas.openxmlformats.org/officeDocument/2006/relationships/slide" Target="/ppt/slides/slide12.xml" Id="Rd6e9037ebda24be8" /><Relationship Type="http://schemas.openxmlformats.org/officeDocument/2006/relationships/slide" Target="/ppt/slides/slide13.xml" Id="Re1c314a2af894e88" /><Relationship Type="http://schemas.openxmlformats.org/officeDocument/2006/relationships/slide" Target="/ppt/slides/slide14.xml" Id="R7afabb9e5f5b461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366186f2264420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e72a025f6714a5e" /><Relationship Type="http://schemas.openxmlformats.org/officeDocument/2006/relationships/notesMaster" Target="/ppt/notesMasters/notesMaster1.xml" Id="R5d4c19e516ba423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24e1ba42154cb3" /><Relationship Type="http://schemas.openxmlformats.org/officeDocument/2006/relationships/notesMaster" Target="/ppt/notesMasters/notesMaster1.xml" Id="Rbf72db74d50c435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dc0b624e0d44946" /><Relationship Type="http://schemas.openxmlformats.org/officeDocument/2006/relationships/notesMaster" Target="/ppt/notesMasters/notesMaster1.xml" Id="Rf97d73691ee447b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b41d4e003ac4e41" /><Relationship Type="http://schemas.openxmlformats.org/officeDocument/2006/relationships/notesMaster" Target="/ppt/notesMasters/notesMaster1.xml" Id="Rfcea329adec34b3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092f2a7207046c5" /><Relationship Type="http://schemas.openxmlformats.org/officeDocument/2006/relationships/notesMaster" Target="/ppt/notesMasters/notesMaster1.xml" Id="R730230ffacfc40b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49c344ba30c4434" /><Relationship Type="http://schemas.openxmlformats.org/officeDocument/2006/relationships/notesMaster" Target="/ppt/notesMasters/notesMaster1.xml" Id="R1e0eeb71b414499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6b50ce1c4d64784" /><Relationship Type="http://schemas.openxmlformats.org/officeDocument/2006/relationships/notesMaster" Target="/ppt/notesMasters/notesMaster1.xml" Id="Rbf99ab7b717c464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56a0135b4174ff5" /><Relationship Type="http://schemas.openxmlformats.org/officeDocument/2006/relationships/notesMaster" Target="/ppt/notesMasters/notesMaster1.xml" Id="Rb7c6cd2364a04d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7f1bd8d590e4b8a" /><Relationship Type="http://schemas.openxmlformats.org/officeDocument/2006/relationships/notesMaster" Target="/ppt/notesMasters/notesMaster1.xml" Id="Ra6e4414fbd2e458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953794e9e6948e7" /><Relationship Type="http://schemas.openxmlformats.org/officeDocument/2006/relationships/notesMaster" Target="/ppt/notesMasters/notesMaster1.xml" Id="Re2d012a2278046b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40d6e0fa6d2448b" /><Relationship Type="http://schemas.openxmlformats.org/officeDocument/2006/relationships/notesMaster" Target="/ppt/notesMasters/notesMaster1.xml" Id="Rcfa40ac84b8e4a3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3b924fb39e247cd" /><Relationship Type="http://schemas.openxmlformats.org/officeDocument/2006/relationships/notesMaster" Target="/ppt/notesMasters/notesMaster1.xml" Id="Ra8a9b13dbc254bf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452228078740bc" /><Relationship Type="http://schemas.openxmlformats.org/officeDocument/2006/relationships/notesMaster" Target="/ppt/notesMasters/notesMaster1.xml" Id="Rac842f139a96429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4745904e655420c" /><Relationship Type="http://schemas.openxmlformats.org/officeDocument/2006/relationships/notesMaster" Target="/ppt/notesMasters/notesMaster1.xml" Id="R466f25d4a03e4ab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8f21deb614b42ea" /><Relationship Type="http://schemas.openxmlformats.org/officeDocument/2006/relationships/image" Target="/ppt/media/image.png" Id="Re01e01c0370545a9" /><Relationship Type="http://schemas.openxmlformats.org/officeDocument/2006/relationships/image" Target="/ppt/media/image2.png" Id="R119119a684194bc1" /><Relationship Type="http://schemas.openxmlformats.org/officeDocument/2006/relationships/image" Target="/ppt/media/image.jpeg" Id="R68f85b9391334b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9f361cef704f4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01e01c0370545a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19119a684194bc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f85b9391334bd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4339d34a4a046c9" /><Relationship Type="http://schemas.openxmlformats.org/officeDocument/2006/relationships/slideLayout" Target="/ppt/slideLayouts/slideLayout1.xml" Id="R87f1bdf4ffcb4b49" /><Relationship Type="http://schemas.openxmlformats.org/officeDocument/2006/relationships/slideLayout" Target="/ppt/slideLayouts/slideLayout2.xml" Id="R6b35b18517b44ce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7f1bdf4ffcb4b49"/>
    <p:sldLayoutId xmlns:r="http://schemas.openxmlformats.org/officeDocument/2006/relationships" id="2147483650" r:id="R6b35b18517b44ce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d8c36636114097" /><Relationship Type="http://schemas.openxmlformats.org/officeDocument/2006/relationships/notesSlide" Target="/ppt/notesSlides/notesSlide1.xml" Id="Rb524a392a4e84be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8e209fa261473f" /><Relationship Type="http://schemas.openxmlformats.org/officeDocument/2006/relationships/notesSlide" Target="/ppt/notesSlides/notesSlide2.xml" Id="R694aba47aefb49e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c27d09551a436b" /><Relationship Type="http://schemas.openxmlformats.org/officeDocument/2006/relationships/notesSlide" Target="/ppt/notesSlides/notesSlide3.xml" Id="Rd80b5cea85e44da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05160b94354556" /><Relationship Type="http://schemas.openxmlformats.org/officeDocument/2006/relationships/notesSlide" Target="/ppt/notesSlides/notesSlide4.xml" Id="R1652f952b29a43c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cfe33c13c4406d" /><Relationship Type="http://schemas.openxmlformats.org/officeDocument/2006/relationships/notesSlide" Target="/ppt/notesSlides/notesSlide5.xml" Id="R89a44570537f4f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bdc8e3210b4af4" /><Relationship Type="http://schemas.openxmlformats.org/officeDocument/2006/relationships/notesSlide" Target="/ppt/notesSlides/notesSlide6.xml" Id="R040ea712a265406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6f7b6421e34358" /><Relationship Type="http://schemas.openxmlformats.org/officeDocument/2006/relationships/notesSlide" Target="/ppt/notesSlides/notesSlide7.xml" Id="R88900de972b144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28a66573014551" /><Relationship Type="http://schemas.openxmlformats.org/officeDocument/2006/relationships/notesSlide" Target="/ppt/notesSlides/notesSlide8.xml" Id="R7eb3720990e64df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5bef75bf1e4fc6" /><Relationship Type="http://schemas.openxmlformats.org/officeDocument/2006/relationships/notesSlide" Target="/ppt/notesSlides/notesSlide9.xml" Id="Rc9b1cbcbe43341b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c77131d151466e" /><Relationship Type="http://schemas.openxmlformats.org/officeDocument/2006/relationships/notesSlide" Target="/ppt/notesSlides/notesSlide10.xml" Id="R2f0dd3deb311456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2f9b12a2014671" /><Relationship Type="http://schemas.openxmlformats.org/officeDocument/2006/relationships/notesSlide" Target="/ppt/notesSlides/notesSlide11.xml" Id="Rf1ef65de1eed48a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38a10e4d9d4681" /><Relationship Type="http://schemas.openxmlformats.org/officeDocument/2006/relationships/notesSlide" Target="/ppt/notesSlides/notesSlide12.xml" Id="Rb6de4b6d6e88495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ddcaaad1ee42eb" /><Relationship Type="http://schemas.openxmlformats.org/officeDocument/2006/relationships/notesSlide" Target="/ppt/notesSlides/notesSlide13.xml" Id="Ra220f4bdbd5947e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da50836654401c" /><Relationship Type="http://schemas.openxmlformats.org/officeDocument/2006/relationships/notesSlide" Target="/ppt/notesSlides/notesSlide14.xml" Id="Rfbef5774d2364cc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65:1  |  Psalms 65:1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大衛的詩歌，交與伶長。 神啊，錫安的人都等候讚美你； 所許的願也要向你償還。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and Song of David. Praise waiteth for thee, O God, in Sion: and unto thee shall the vow be performed.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65:2  |  Psalms 65:2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聽禱告的[主]啊， 凡有血氣的都要來就你。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thou that hearest prayer, unto thee shall all flesh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65:3  |  Psalms 65:3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罪孽勝了我； 至於我們的過犯，你都要赦免。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Iniquities prevail against me: as for our transgressions, thou shalt purge them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65:4  |  Psalms 65:4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你所揀選、使他親近你、住在你院中的， 這人便為有福！ 我們必因你居所、你聖殿的美福知足了。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whom thou choosest, and causest to approach unto thee, that he may dwell in thy courts: we shall be satisfied with the goodness of thy house, even of thy holy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65:5  |  Psalms 65:5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拯救我們的神啊，你必以威嚴秉公義應允我們； 你本是一切地極和海上遠處的人所倚靠的。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terrible things in righteousness wilt thou answer us, O God of our salvation; who art the confidence of all the ends of the earth, and of them that are afar off upon the sea: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65:6  |  Psalms 65:6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他既以大能束腰， 就用力量安定諸山，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by his strength setteth fast the mountains; being girded with power: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65:7  |  Psalms 65:7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使諸海的響聲和其中波浪的響聲， 並萬民的喧嘩，都平靜了。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stilleth the noise of the seas, the noise of their waves, and the tumult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65:8  |  Psalms 65:8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住在地極的人因你的神蹟懼怕； 你使日出日落之地都歡呼。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also that dwell in the uttermost parts are afraid at thy tokens: thou makest the outgoings of the morning and evening to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65:9  |  Psalms 65:9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你眷顧地，降下透雨， 使地大得肥美。 神的河滿了水； 你這樣澆灌了地， 好為人預備五穀。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visitest the earth, and waterest it: thou greatly enrichest it with the river of God, which is full of water: thou preparest them corn, when thou hast so provided for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65:10  |  Psalms 65:10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你澆透地的犂溝，潤平犂脊， 降甘霖，使地軟和； 其中發長的，蒙你賜福。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waterest the ridges thereof abundantly: thou settlest the furrows thereof: thou makest it soft with showers: thou blessest the springing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65:11  |  Psalms 65:11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你以恩典為年歲的冠冕； 你的路徑都滴下脂油，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crownest the year with thy goodness; and thy paths drop fatness.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65:12  |  Psalms 65:12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滴在曠野的草場上。 小山以歡樂束腰；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drop upon the pastures of the wilderness: and the little hills rejoice on every side.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65:13  |  Psalms 65:13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草場以羊群為衣； 谷中也長滿了五穀。 這一切都歡呼歌唱。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pastures are clothed with flocks; the valleys also are covered over with corn; they shout for joy, they also sing.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2026-08-26T10:30:45.8630000Z</dcterms:created>
  <dcterms:modified xsi:type="dcterms:W3CDTF">2026-08-26T10:30:45.8630000Z</dcterms:modified>
</coreProperties>
</file>