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23dd6fd601b4cbf" /><Relationship Type="http://schemas.openxmlformats.org/officeDocument/2006/relationships/extended-properties" Target="/docProps/app.xml" Id="Refdb7fdc20224a03" /><Relationship Type="http://schemas.openxmlformats.org/officeDocument/2006/relationships/officeDocument" Target="/ppt/presentation.xml" Id="R4765c5c77a4547e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f9c0a4b3da4475b"/>
  </p:sldMasterIdLst>
  <p:notesMasterIdLst>
    <p:notesMasterId xmlns:r="http://schemas.openxmlformats.org/officeDocument/2006/relationships" r:id="R1c05b60d4c704cd5"/>
  </p:notesMasterIdLst>
  <p:sldIdLst>
    <p:sldId xmlns:r="http://schemas.openxmlformats.org/officeDocument/2006/relationships" id="256" r:id="Rbe47df20de7345eb"/>
    <p:sldId xmlns:r="http://schemas.openxmlformats.org/officeDocument/2006/relationships" id="257" r:id="Re46cdcdd4c684d00"/>
    <p:sldId xmlns:r="http://schemas.openxmlformats.org/officeDocument/2006/relationships" id="258" r:id="Re9341e3b95674d29"/>
    <p:sldId xmlns:r="http://schemas.openxmlformats.org/officeDocument/2006/relationships" id="259" r:id="R0e8d7e8a9b6540b3"/>
    <p:sldId xmlns:r="http://schemas.openxmlformats.org/officeDocument/2006/relationships" id="260" r:id="R16bf7f68a95e4982"/>
    <p:sldId xmlns:r="http://schemas.openxmlformats.org/officeDocument/2006/relationships" id="261" r:id="R922cebc86ef8488c"/>
    <p:sldId xmlns:r="http://schemas.openxmlformats.org/officeDocument/2006/relationships" id="262" r:id="R0a2d0aac64404ebf"/>
    <p:sldId xmlns:r="http://schemas.openxmlformats.org/officeDocument/2006/relationships" id="263" r:id="R3bd7fcc19bfb46e7"/>
    <p:sldId xmlns:r="http://schemas.openxmlformats.org/officeDocument/2006/relationships" id="264" r:id="R26229affac414cc6"/>
    <p:sldId xmlns:r="http://schemas.openxmlformats.org/officeDocument/2006/relationships" id="265" r:id="Rddecb479028a46c0"/>
    <p:sldId xmlns:r="http://schemas.openxmlformats.org/officeDocument/2006/relationships" id="266" r:id="R1bd336c250664b41"/>
    <p:sldId xmlns:r="http://schemas.openxmlformats.org/officeDocument/2006/relationships" id="267" r:id="R40d1bf05f0344215"/>
    <p:sldId xmlns:r="http://schemas.openxmlformats.org/officeDocument/2006/relationships" id="268" r:id="R2bf0d69e08af43a6"/>
    <p:sldId xmlns:r="http://schemas.openxmlformats.org/officeDocument/2006/relationships" id="269" r:id="Rf3327ec6c2ca403c"/>
    <p:sldId xmlns:r="http://schemas.openxmlformats.org/officeDocument/2006/relationships" id="270" r:id="R77c36c70f76d4618"/>
    <p:sldId xmlns:r="http://schemas.openxmlformats.org/officeDocument/2006/relationships" id="271" r:id="Ra7d64334dd4b4d89"/>
    <p:sldId xmlns:r="http://schemas.openxmlformats.org/officeDocument/2006/relationships" id="272" r:id="R02c1743945504b3d"/>
    <p:sldId xmlns:r="http://schemas.openxmlformats.org/officeDocument/2006/relationships" id="273" r:id="R6bb5cd415ad7428d"/>
    <p:sldId xmlns:r="http://schemas.openxmlformats.org/officeDocument/2006/relationships" id="274" r:id="Rf09e952738d64af4"/>
    <p:sldId xmlns:r="http://schemas.openxmlformats.org/officeDocument/2006/relationships" id="275" r:id="R2ee98ce15f334fc6"/>
    <p:sldId xmlns:r="http://schemas.openxmlformats.org/officeDocument/2006/relationships" id="276" r:id="R43325b04225d4268"/>
    <p:sldId xmlns:r="http://schemas.openxmlformats.org/officeDocument/2006/relationships" id="277" r:id="Rda40fdd5767546c0"/>
    <p:sldId xmlns:r="http://schemas.openxmlformats.org/officeDocument/2006/relationships" id="278" r:id="Raf46f550f4654b8c"/>
    <p:sldId xmlns:r="http://schemas.openxmlformats.org/officeDocument/2006/relationships" id="279" r:id="Re1adb10b60bf463e"/>
    <p:sldId xmlns:r="http://schemas.openxmlformats.org/officeDocument/2006/relationships" id="280" r:id="R7668600c08954345"/>
    <p:sldId xmlns:r="http://schemas.openxmlformats.org/officeDocument/2006/relationships" id="281" r:id="R7846647d65654579"/>
    <p:sldId xmlns:r="http://schemas.openxmlformats.org/officeDocument/2006/relationships" id="282" r:id="R84f6a2875c764b7b"/>
    <p:sldId xmlns:r="http://schemas.openxmlformats.org/officeDocument/2006/relationships" id="283" r:id="Rf1b8936d8f944253"/>
    <p:sldId xmlns:r="http://schemas.openxmlformats.org/officeDocument/2006/relationships" id="284" r:id="Rdf947fb32801473c"/>
    <p:sldId xmlns:r="http://schemas.openxmlformats.org/officeDocument/2006/relationships" id="285" r:id="Rfaeb64b4e2634532"/>
    <p:sldId xmlns:r="http://schemas.openxmlformats.org/officeDocument/2006/relationships" id="286" r:id="Rc4c88f8fbabf4a84"/>
    <p:sldId xmlns:r="http://schemas.openxmlformats.org/officeDocument/2006/relationships" id="287" r:id="R708898d120c14a31"/>
    <p:sldId xmlns:r="http://schemas.openxmlformats.org/officeDocument/2006/relationships" id="288" r:id="Rb4f965214b79423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a0a6214091848ef" /><Relationship Type="http://schemas.openxmlformats.org/officeDocument/2006/relationships/slideMaster" Target="/ppt/slideMasters/slideMaster1.xml" Id="R8f9c0a4b3da4475b" /><Relationship Type="http://schemas.openxmlformats.org/officeDocument/2006/relationships/notesMaster" Target="/ppt/notesMasters/notesMaster1.xml" Id="R1c05b60d4c704cd5" /><Relationship Type="http://schemas.openxmlformats.org/officeDocument/2006/relationships/presProps" Target="/ppt/presProps.xml" Id="R95e88e42aee24de9" /><Relationship Type="http://schemas.openxmlformats.org/officeDocument/2006/relationships/tableStyles" Target="/ppt/tableStyles.xml" Id="Rec7b3acec2674f82" /><Relationship Type="http://schemas.openxmlformats.org/officeDocument/2006/relationships/slide" Target="/ppt/slides/slide1.xml" Id="Rbe47df20de7345eb" /><Relationship Type="http://schemas.openxmlformats.org/officeDocument/2006/relationships/slide" Target="/ppt/slides/slide2.xml" Id="Re46cdcdd4c684d00" /><Relationship Type="http://schemas.openxmlformats.org/officeDocument/2006/relationships/slide" Target="/ppt/slides/slide3.xml" Id="Re9341e3b95674d29" /><Relationship Type="http://schemas.openxmlformats.org/officeDocument/2006/relationships/slide" Target="/ppt/slides/slide4.xml" Id="R0e8d7e8a9b6540b3" /><Relationship Type="http://schemas.openxmlformats.org/officeDocument/2006/relationships/slide" Target="/ppt/slides/slide5.xml" Id="R16bf7f68a95e4982" /><Relationship Type="http://schemas.openxmlformats.org/officeDocument/2006/relationships/slide" Target="/ppt/slides/slide6.xml" Id="R922cebc86ef8488c" /><Relationship Type="http://schemas.openxmlformats.org/officeDocument/2006/relationships/slide" Target="/ppt/slides/slide7.xml" Id="R0a2d0aac64404ebf" /><Relationship Type="http://schemas.openxmlformats.org/officeDocument/2006/relationships/slide" Target="/ppt/slides/slide8.xml" Id="R3bd7fcc19bfb46e7" /><Relationship Type="http://schemas.openxmlformats.org/officeDocument/2006/relationships/slide" Target="/ppt/slides/slide9.xml" Id="R26229affac414cc6" /><Relationship Type="http://schemas.openxmlformats.org/officeDocument/2006/relationships/slide" Target="/ppt/slides/slide10.xml" Id="Rddecb479028a46c0" /><Relationship Type="http://schemas.openxmlformats.org/officeDocument/2006/relationships/slide" Target="/ppt/slides/slide11.xml" Id="R1bd336c250664b41" /><Relationship Type="http://schemas.openxmlformats.org/officeDocument/2006/relationships/slide" Target="/ppt/slides/slide12.xml" Id="R40d1bf05f0344215" /><Relationship Type="http://schemas.openxmlformats.org/officeDocument/2006/relationships/slide" Target="/ppt/slides/slide13.xml" Id="R2bf0d69e08af43a6" /><Relationship Type="http://schemas.openxmlformats.org/officeDocument/2006/relationships/slide" Target="/ppt/slides/slide14.xml" Id="Rf3327ec6c2ca403c" /><Relationship Type="http://schemas.openxmlformats.org/officeDocument/2006/relationships/slide" Target="/ppt/slides/slide15.xml" Id="R77c36c70f76d4618" /><Relationship Type="http://schemas.openxmlformats.org/officeDocument/2006/relationships/slide" Target="/ppt/slides/slide16.xml" Id="Ra7d64334dd4b4d89" /><Relationship Type="http://schemas.openxmlformats.org/officeDocument/2006/relationships/slide" Target="/ppt/slides/slide17.xml" Id="R02c1743945504b3d" /><Relationship Type="http://schemas.openxmlformats.org/officeDocument/2006/relationships/slide" Target="/ppt/slides/slide18.xml" Id="R6bb5cd415ad7428d" /><Relationship Type="http://schemas.openxmlformats.org/officeDocument/2006/relationships/slide" Target="/ppt/slides/slide19.xml" Id="Rf09e952738d64af4" /><Relationship Type="http://schemas.openxmlformats.org/officeDocument/2006/relationships/slide" Target="/ppt/slides/slide20.xml" Id="R2ee98ce15f334fc6" /><Relationship Type="http://schemas.openxmlformats.org/officeDocument/2006/relationships/slide" Target="/ppt/slides/slide21.xml" Id="R43325b04225d4268" /><Relationship Type="http://schemas.openxmlformats.org/officeDocument/2006/relationships/slide" Target="/ppt/slides/slide22.xml" Id="Rda40fdd5767546c0" /><Relationship Type="http://schemas.openxmlformats.org/officeDocument/2006/relationships/slide" Target="/ppt/slides/slide23.xml" Id="Raf46f550f4654b8c" /><Relationship Type="http://schemas.openxmlformats.org/officeDocument/2006/relationships/slide" Target="/ppt/slides/slide24.xml" Id="Re1adb10b60bf463e" /><Relationship Type="http://schemas.openxmlformats.org/officeDocument/2006/relationships/slide" Target="/ppt/slides/slide25.xml" Id="R7668600c08954345" /><Relationship Type="http://schemas.openxmlformats.org/officeDocument/2006/relationships/slide" Target="/ppt/slides/slide26.xml" Id="R7846647d65654579" /><Relationship Type="http://schemas.openxmlformats.org/officeDocument/2006/relationships/slide" Target="/ppt/slides/slide27.xml" Id="R84f6a2875c764b7b" /><Relationship Type="http://schemas.openxmlformats.org/officeDocument/2006/relationships/slide" Target="/ppt/slides/slide28.xml" Id="Rf1b8936d8f944253" /><Relationship Type="http://schemas.openxmlformats.org/officeDocument/2006/relationships/slide" Target="/ppt/slides/slide29.xml" Id="Rdf947fb32801473c" /><Relationship Type="http://schemas.openxmlformats.org/officeDocument/2006/relationships/slide" Target="/ppt/slides/slide30.xml" Id="Rfaeb64b4e2634532" /><Relationship Type="http://schemas.openxmlformats.org/officeDocument/2006/relationships/slide" Target="/ppt/slides/slide31.xml" Id="Rc4c88f8fbabf4a84" /><Relationship Type="http://schemas.openxmlformats.org/officeDocument/2006/relationships/slide" Target="/ppt/slides/slide32.xml" Id="R708898d120c14a31" /><Relationship Type="http://schemas.openxmlformats.org/officeDocument/2006/relationships/slide" Target="/ppt/slides/slide33.xml" Id="Rb4f965214b79423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c62d9957389429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f666a9ccd9946b8" /><Relationship Type="http://schemas.openxmlformats.org/officeDocument/2006/relationships/notesMaster" Target="/ppt/notesMasters/notesMaster1.xml" Id="Rb37574de4712423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75653ca6fd24c68" /><Relationship Type="http://schemas.openxmlformats.org/officeDocument/2006/relationships/notesMaster" Target="/ppt/notesMasters/notesMaster1.xml" Id="R984d840e0c964f8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90115f333484890" /><Relationship Type="http://schemas.openxmlformats.org/officeDocument/2006/relationships/notesMaster" Target="/ppt/notesMasters/notesMaster1.xml" Id="R56dc82b0ca4d48b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9f32c67293a46e6" /><Relationship Type="http://schemas.openxmlformats.org/officeDocument/2006/relationships/notesMaster" Target="/ppt/notesMasters/notesMaster1.xml" Id="Rf28d567fa2aa407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76d77209e6347f7" /><Relationship Type="http://schemas.openxmlformats.org/officeDocument/2006/relationships/notesMaster" Target="/ppt/notesMasters/notesMaster1.xml" Id="Rec8ded9189e94d9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beae94a701426c" /><Relationship Type="http://schemas.openxmlformats.org/officeDocument/2006/relationships/notesMaster" Target="/ppt/notesMasters/notesMaster1.xml" Id="Rb5cbf1190db24b6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0282e0d606b4a0d" /><Relationship Type="http://schemas.openxmlformats.org/officeDocument/2006/relationships/notesMaster" Target="/ppt/notesMasters/notesMaster1.xml" Id="Rb1f3029e1adf4ac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523e74f5f6a45d6" /><Relationship Type="http://schemas.openxmlformats.org/officeDocument/2006/relationships/notesMaster" Target="/ppt/notesMasters/notesMaster1.xml" Id="R962419d8345d431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3ebe8f6e5b74e2b" /><Relationship Type="http://schemas.openxmlformats.org/officeDocument/2006/relationships/notesMaster" Target="/ppt/notesMasters/notesMaster1.xml" Id="Rbfb1c963429d439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b967e6930e5474b" /><Relationship Type="http://schemas.openxmlformats.org/officeDocument/2006/relationships/notesMaster" Target="/ppt/notesMasters/notesMaster1.xml" Id="R0a94590cd47e4e5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7da51081e494e9d" /><Relationship Type="http://schemas.openxmlformats.org/officeDocument/2006/relationships/notesMaster" Target="/ppt/notesMasters/notesMaster1.xml" Id="Rbf2fc3f63cc4428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f805f43f9c24d7a" /><Relationship Type="http://schemas.openxmlformats.org/officeDocument/2006/relationships/notesMaster" Target="/ppt/notesMasters/notesMaster1.xml" Id="Rc0cf5127e255499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b83e857edd14afa" /><Relationship Type="http://schemas.openxmlformats.org/officeDocument/2006/relationships/notesMaster" Target="/ppt/notesMasters/notesMaster1.xml" Id="R2c3b4ab9f9e2461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6037a1286a94bb5" /><Relationship Type="http://schemas.openxmlformats.org/officeDocument/2006/relationships/notesMaster" Target="/ppt/notesMasters/notesMaster1.xml" Id="R0a6c76a07aa1451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eeb541e5c964764" /><Relationship Type="http://schemas.openxmlformats.org/officeDocument/2006/relationships/notesMaster" Target="/ppt/notesMasters/notesMaster1.xml" Id="R76613b6eea4446f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8f23fb046e3494f" /><Relationship Type="http://schemas.openxmlformats.org/officeDocument/2006/relationships/notesMaster" Target="/ppt/notesMasters/notesMaster1.xml" Id="R21acc360768b4c1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792022af1244fd9" /><Relationship Type="http://schemas.openxmlformats.org/officeDocument/2006/relationships/notesMaster" Target="/ppt/notesMasters/notesMaster1.xml" Id="R5c2e18fa4f774ce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99acc1808644d5c" /><Relationship Type="http://schemas.openxmlformats.org/officeDocument/2006/relationships/notesMaster" Target="/ppt/notesMasters/notesMaster1.xml" Id="R2789ff44fd8c417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7e294aa03984b0d" /><Relationship Type="http://schemas.openxmlformats.org/officeDocument/2006/relationships/notesMaster" Target="/ppt/notesMasters/notesMaster1.xml" Id="R2c53992e47d6405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5f14dadef4348f8" /><Relationship Type="http://schemas.openxmlformats.org/officeDocument/2006/relationships/notesMaster" Target="/ppt/notesMasters/notesMaster1.xml" Id="R8e096755836d4a9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99945bc59df4de2" /><Relationship Type="http://schemas.openxmlformats.org/officeDocument/2006/relationships/notesMaster" Target="/ppt/notesMasters/notesMaster1.xml" Id="R3320c7f73b9b40c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a79af56c9914008" /><Relationship Type="http://schemas.openxmlformats.org/officeDocument/2006/relationships/notesMaster" Target="/ppt/notesMasters/notesMaster1.xml" Id="R63f94b6522dc417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a1467be243d4a16" /><Relationship Type="http://schemas.openxmlformats.org/officeDocument/2006/relationships/notesMaster" Target="/ppt/notesMasters/notesMaster1.xml" Id="R3ee2d24d9cf748e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584bc4e942b414e" /><Relationship Type="http://schemas.openxmlformats.org/officeDocument/2006/relationships/notesMaster" Target="/ppt/notesMasters/notesMaster1.xml" Id="R3a6cf0633fd4454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f8e501d41f74de1" /><Relationship Type="http://schemas.openxmlformats.org/officeDocument/2006/relationships/notesMaster" Target="/ppt/notesMasters/notesMaster1.xml" Id="R1645558e51e446f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3f13ae6ad684f00" /><Relationship Type="http://schemas.openxmlformats.org/officeDocument/2006/relationships/notesMaster" Target="/ppt/notesMasters/notesMaster1.xml" Id="Re02bb09cb2a345d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f63dc92e028431b" /><Relationship Type="http://schemas.openxmlformats.org/officeDocument/2006/relationships/notesMaster" Target="/ppt/notesMasters/notesMaster1.xml" Id="R647e9a9e7b73493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7b5aa444dde4297" /><Relationship Type="http://schemas.openxmlformats.org/officeDocument/2006/relationships/notesMaster" Target="/ppt/notesMasters/notesMaster1.xml" Id="R5a0fd9f70eff4039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514b09ffdd54134" /><Relationship Type="http://schemas.openxmlformats.org/officeDocument/2006/relationships/notesMaster" Target="/ppt/notesMasters/notesMaster1.xml" Id="R4bffd9d267814b4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f832348c3974475" /><Relationship Type="http://schemas.openxmlformats.org/officeDocument/2006/relationships/notesMaster" Target="/ppt/notesMasters/notesMaster1.xml" Id="R655af9656fae489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863c27adca9b432d" /><Relationship Type="http://schemas.openxmlformats.org/officeDocument/2006/relationships/notesMaster" Target="/ppt/notesMasters/notesMaster1.xml" Id="Re68cd2a0871c42a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1d6f5b820f7140e2" /><Relationship Type="http://schemas.openxmlformats.org/officeDocument/2006/relationships/notesMaster" Target="/ppt/notesMasters/notesMaster1.xml" Id="R50c2e70bc5224cca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2c93fbd3b2b4e4b" /><Relationship Type="http://schemas.openxmlformats.org/officeDocument/2006/relationships/notesMaster" Target="/ppt/notesMasters/notesMaster1.xml" Id="R9943326ab44f47e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78d017d32be45b5" /><Relationship Type="http://schemas.openxmlformats.org/officeDocument/2006/relationships/image" Target="/ppt/media/image.png" Id="R763ba7932d764564" /><Relationship Type="http://schemas.openxmlformats.org/officeDocument/2006/relationships/image" Target="/ppt/media/image2.png" Id="R6a0fe113b6854b46" /><Relationship Type="http://schemas.openxmlformats.org/officeDocument/2006/relationships/image" Target="/ppt/media/image.jpeg" Id="R51d5d2025ab44bd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4de6ef484a44a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63ba7932d76456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a0fe113b6854b4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d5d2025ab44bd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2ddbed7a0e44d40" /><Relationship Type="http://schemas.openxmlformats.org/officeDocument/2006/relationships/slideLayout" Target="/ppt/slideLayouts/slideLayout1.xml" Id="R1f592fd116854009" /><Relationship Type="http://schemas.openxmlformats.org/officeDocument/2006/relationships/slideLayout" Target="/ppt/slideLayouts/slideLayout2.xml" Id="R46b61b0114204e3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f592fd116854009"/>
    <p:sldLayoutId xmlns:r="http://schemas.openxmlformats.org/officeDocument/2006/relationships" id="2147483650" r:id="R46b61b0114204e3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c7beaa516e487d" /><Relationship Type="http://schemas.openxmlformats.org/officeDocument/2006/relationships/notesSlide" Target="/ppt/notesSlides/notesSlide1.xml" Id="R4b321a5719214f0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38e6a980e14db3" /><Relationship Type="http://schemas.openxmlformats.org/officeDocument/2006/relationships/notesSlide" Target="/ppt/notesSlides/notesSlide2.xml" Id="R006e1cabe08041e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f7824567ba40fa" /><Relationship Type="http://schemas.openxmlformats.org/officeDocument/2006/relationships/notesSlide" Target="/ppt/notesSlides/notesSlide3.xml" Id="Reaaf00cad72542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fdefba8bdf40f5" /><Relationship Type="http://schemas.openxmlformats.org/officeDocument/2006/relationships/notesSlide" Target="/ppt/notesSlides/notesSlide4.xml" Id="Rc76e53a4e1f04c8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de384faf0c4bac" /><Relationship Type="http://schemas.openxmlformats.org/officeDocument/2006/relationships/notesSlide" Target="/ppt/notesSlides/notesSlide5.xml" Id="Rb3f9d1e38e6d4b2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a8eb211594a05" /><Relationship Type="http://schemas.openxmlformats.org/officeDocument/2006/relationships/notesSlide" Target="/ppt/notesSlides/notesSlide6.xml" Id="R52968b92cb1c4d1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4e1ade969443f8" /><Relationship Type="http://schemas.openxmlformats.org/officeDocument/2006/relationships/notesSlide" Target="/ppt/notesSlides/notesSlide7.xml" Id="R297a21ec75c0413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f6747a4fc4af2" /><Relationship Type="http://schemas.openxmlformats.org/officeDocument/2006/relationships/notesSlide" Target="/ppt/notesSlides/notesSlide8.xml" Id="R17fd21d2ae304ac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4908ef4f2a4db7" /><Relationship Type="http://schemas.openxmlformats.org/officeDocument/2006/relationships/notesSlide" Target="/ppt/notesSlides/notesSlide9.xml" Id="R1b6eb0537fd8474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9bbaa806ab479e" /><Relationship Type="http://schemas.openxmlformats.org/officeDocument/2006/relationships/notesSlide" Target="/ppt/notesSlides/notesSlide10.xml" Id="R27a593ed1654429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caf90aaba84c7b" /><Relationship Type="http://schemas.openxmlformats.org/officeDocument/2006/relationships/notesSlide" Target="/ppt/notesSlides/notesSlide11.xml" Id="R58b74c8af02546c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56eafb63f84aaf" /><Relationship Type="http://schemas.openxmlformats.org/officeDocument/2006/relationships/notesSlide" Target="/ppt/notesSlides/notesSlide12.xml" Id="Rdb9cf31f060a413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28970545c047eb" /><Relationship Type="http://schemas.openxmlformats.org/officeDocument/2006/relationships/notesSlide" Target="/ppt/notesSlides/notesSlide13.xml" Id="Rba98d61a61394f6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f7a3cea80f45e4" /><Relationship Type="http://schemas.openxmlformats.org/officeDocument/2006/relationships/notesSlide" Target="/ppt/notesSlides/notesSlide14.xml" Id="R6507550b30c049f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9514fcd19e4f53" /><Relationship Type="http://schemas.openxmlformats.org/officeDocument/2006/relationships/notesSlide" Target="/ppt/notesSlides/notesSlide15.xml" Id="Ra14a9c7bff05439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5bed2eb3cf4f1e" /><Relationship Type="http://schemas.openxmlformats.org/officeDocument/2006/relationships/notesSlide" Target="/ppt/notesSlides/notesSlide16.xml" Id="Rc84072bd237e457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69d24c840c441a" /><Relationship Type="http://schemas.openxmlformats.org/officeDocument/2006/relationships/notesSlide" Target="/ppt/notesSlides/notesSlide17.xml" Id="Re7c02dc0d4864e7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389470a90a4779" /><Relationship Type="http://schemas.openxmlformats.org/officeDocument/2006/relationships/notesSlide" Target="/ppt/notesSlides/notesSlide18.xml" Id="Rffe18e6234a4411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4dca5210d94e6a" /><Relationship Type="http://schemas.openxmlformats.org/officeDocument/2006/relationships/notesSlide" Target="/ppt/notesSlides/notesSlide19.xml" Id="Recaed146bec84af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5a8ce7df6e44dc" /><Relationship Type="http://schemas.openxmlformats.org/officeDocument/2006/relationships/notesSlide" Target="/ppt/notesSlides/notesSlide20.xml" Id="R086cb90342c04ed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3c5d6f5eb24bf4" /><Relationship Type="http://schemas.openxmlformats.org/officeDocument/2006/relationships/notesSlide" Target="/ppt/notesSlides/notesSlide21.xml" Id="R0c7e3f13b6c9420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02ce20008348c3" /><Relationship Type="http://schemas.openxmlformats.org/officeDocument/2006/relationships/notesSlide" Target="/ppt/notesSlides/notesSlide22.xml" Id="R96c3335eb8054fb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b7e79cd0e540e6" /><Relationship Type="http://schemas.openxmlformats.org/officeDocument/2006/relationships/notesSlide" Target="/ppt/notesSlides/notesSlide23.xml" Id="R52b6754462434cb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2967bf634942c7" /><Relationship Type="http://schemas.openxmlformats.org/officeDocument/2006/relationships/notesSlide" Target="/ppt/notesSlides/notesSlide24.xml" Id="R5bb4b8099e94401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354d694cf64c81" /><Relationship Type="http://schemas.openxmlformats.org/officeDocument/2006/relationships/notesSlide" Target="/ppt/notesSlides/notesSlide25.xml" Id="Rdae51d7f92714ef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78bb82b9e34f6e" /><Relationship Type="http://schemas.openxmlformats.org/officeDocument/2006/relationships/notesSlide" Target="/ppt/notesSlides/notesSlide26.xml" Id="R46cc86ed8e474b50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539c3482ad4173" /><Relationship Type="http://schemas.openxmlformats.org/officeDocument/2006/relationships/notesSlide" Target="/ppt/notesSlides/notesSlide27.xml" Id="R97fab15784744c6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eaa9531f6947f1" /><Relationship Type="http://schemas.openxmlformats.org/officeDocument/2006/relationships/notesSlide" Target="/ppt/notesSlides/notesSlide28.xml" Id="R3ae3b5da8d844fb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ffed88dbe048ac" /><Relationship Type="http://schemas.openxmlformats.org/officeDocument/2006/relationships/notesSlide" Target="/ppt/notesSlides/notesSlide29.xml" Id="R9f8f97ef392a484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317850c62d4ce9" /><Relationship Type="http://schemas.openxmlformats.org/officeDocument/2006/relationships/notesSlide" Target="/ppt/notesSlides/notesSlide30.xml" Id="R131321b823714c4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9a4314aa804225" /><Relationship Type="http://schemas.openxmlformats.org/officeDocument/2006/relationships/notesSlide" Target="/ppt/notesSlides/notesSlide31.xml" Id="R6cecd4d02a00403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20dd31e7b8494a" /><Relationship Type="http://schemas.openxmlformats.org/officeDocument/2006/relationships/notesSlide" Target="/ppt/notesSlides/notesSlide32.xml" Id="Re8abc5354f184508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f7adba82db441d" /><Relationship Type="http://schemas.openxmlformats.org/officeDocument/2006/relationships/notesSlide" Target="/ppt/notesSlides/notesSlide33.xml" Id="R0ec0cdd7ab874fe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  |  Genesis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挪亞的兒子閃、含、雅弗的後代記在下面。洪水以後，他們都生了兒子。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are the generations of the sons of Noah, Shem, Ham, and Japheth: and unto them were sons born after the flood.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  |  Genesis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雅弗的兒子是歌篾、瑪各、瑪代、雅完、土巴、米設、提拉。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Japheth; Gomer, and Magog, and Madai, and Javan, and Tubal, and Meshech, and Tiras.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10:3  |  Genesis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歌篾的兒子是亞實基拿、利法、陀迦瑪。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Gomer; Ashkenaz, and Riphath, and Togarmah.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10:4  |  Genesis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雅完的兒子是以利沙、他施、基提、多單。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Javan; Elishah, and Tarshish, Kittim, and Dodanim.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10:5  |  Genesis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這些人的後裔將各國的地土、海島分開居住，各隨各的方言、宗族立國。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these were the isles of the Gentiles divided in their lands; every one after his tongue, after their families, in their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10:6  |  Genesis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含的兒子是古實、麥西、弗、迦南。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Ham; Cush, and Mizraim, and Phut, and Canaan.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10:7  |  Genesis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古實的兒子是西巴、哈腓拉、撒弗他、拉瑪、撒弗提迦。拉瑪的兒子是示巴、底但。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Cush; Seba, and Havilah, and Sabtah, and Raamah, and Sabtecha: and the sons of Raamah; Sheba, and Dedan.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10:8  |  Genesis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古實又生寧錄，他為世上英雄之首。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Cush begat Nimrod: he began to be a mighty one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10:9  |  Genesis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他在耶和華面前是個英勇的獵戶，所以俗語說：「像寧錄在耶和華面前是個英勇的獵戶。」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was a mighty hunter before the LORD: wherefore it is said, Even as Nimrod the mighty hunter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10:10  |  Genesis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他國的起頭是巴別、以力、亞甲、甲尼，都在示拿地。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beginning of his kingdom was Babel, and Erech, and Accad, and Calneh, in the land of Shinar.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10:11  |  Genesis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他從那地出來往亞述去，建造尼尼微、利河伯、迦拉，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Out of that land went forth Asshur, and builded Nineveh, and the city Rehoboth, and Calah,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10:12  |  Genesis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和尼尼微、迦拉中間的利鮮，這就是那大城。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Resen between Nineveh and Calah: the same is a great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10:13  |  Genesis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麥西生路低人、亞拿米人、利哈比人、拿弗土希人、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Mizraim begat Ludim, and Anamim, and Lehabim, and Naphtuhim,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10:14  |  Genesis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帕斯魯細人、迦斯路希人、迦斐託人；從迦斐託出來的有非利士人。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Pathrusim, and Casluhim, (out of whom came Philistim,) and Caphtorim.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10:15  |  Genesis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迦南生長子西頓，又生赫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Canaan begat Sidon his firstborn, and Heth,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10:16  |  Genesis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和耶布斯人、亞摩利人、革迦撒人、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Jebusite, and the Amorite, and the Girgasite,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10:17  |  Genesis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希未人、亞基人、西尼人、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Hivite, and the Arkite, and the Sinite,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10:18  |  Genesis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亞瓦底人、洗瑪利人、哈馬人，後來迦南的諸族分散了。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Arvadite, and the Zemarite, and the Hamathite: and afterward were the families of the Canaanites spread abroad.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10:19  |  Genesis 10:19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迦南的境界是從西頓向基拉耳的路上，直到迦薩，又向所多瑪、蛾摩拉、押瑪、洗扁的路上，直到拉沙。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border of the Canaanites was from Sidon, as thou comest to Gerar, unto Gaza; as thou goest, unto Sodom, and Gomorrah, and Admah, and Zeboim, even unto Lasha.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10:20  |  Genesis 10:20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這就是含的後裔，各隨他們的宗族、方言，所住的地土、邦國。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sons of Ham, after their families, after their tongues, in their countries, and in their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10:21  |  Genesis 10:21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雅弗的哥哥閃，是希伯子孫之祖，他也生了兒子。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Shem also, the father of all the children of Eber, the brother of Japheth the elder, even to him were children born.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10:22  |  Genesis 10:22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閃的兒子是以攔、亞述、亞法撒、路德、亞蘭。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children of Shem; Elam, and Asshur, and Arphaxad, and Lud, and Aram.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10:23  |  Genesis 10:23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亞蘭的兒子是烏斯、戶勒、基帖、瑪施。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children of Aram; Uz, and Hul, and Gether, and Mash.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10:24  |  Genesis 10:24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亞法撒生沙拉；沙拉生希伯。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Arphaxad begat Salah; and Salah begat Eber.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10:25  |  Genesis 10:25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希伯生了兩個兒子，一個名叫法勒，因為那時人就分地居住；法勒的兄弟名叫約坍。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Eber were born two sons: the name of one was Peleg; for in his days was the earth divided; and his brother’s name was Joktan.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10:26  |  Genesis 10:26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約坍生亞摩答、沙列、哈薩瑪非、耶拉、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Joktan begat Almodad, and Sheleph, and Hazarmaveth, and Jerah,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10:27  |  Genesis 10:27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哈多蘭、烏薩、德拉、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Hadoram, and Uzal, and Diklah,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10:28  |  Genesis 10:28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俄巴路、亞比瑪利、示巴、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Obal, and Abimael, and Sheba,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10:29  |  Genesis 10:29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阿斐、哈腓拉、約巴，這都是約坍的兒子。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Ophir, and Havilah, and Jobab: all these were the sons of Joktan.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10:30  |  Genesis 10:30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他們所住的地方是從米沙直到西發東邊的山。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their dwelling was from Mesha, as thou goest unto Sephar a mount of the 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10:31  |  Genesis 10:31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這就是閃的子孫，各隨他們的宗族、方言，所住的地土、邦國。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sons of Shem, after their families, after their tongues, in their lands, after their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10:32  |  Genesis 10:32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這些都是挪亞三個兒子的宗族，各隨他們的支派立國。洪水以後，他們在地上分為邦國。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families of the sons of Noah, after their generations, in their nations: and by these were the nations divided in the earth after the flood.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2026-08-26T09:57:02.3560000Z</dcterms:created>
  <dcterms:modified xsi:type="dcterms:W3CDTF">2026-08-26T09:57:02.3560000Z</dcterms:modified>
</coreProperties>
</file>