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f2eb930d2144dcd" /><Relationship Type="http://schemas.openxmlformats.org/officeDocument/2006/relationships/extended-properties" Target="/docProps/app.xml" Id="Re236bd4ee8914137" /><Relationship Type="http://schemas.openxmlformats.org/officeDocument/2006/relationships/officeDocument" Target="/ppt/presentation.xml" Id="Re3764ff216b44ae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90691148aa74b30"/>
  </p:sldMasterIdLst>
  <p:notesMasterIdLst>
    <p:notesMasterId xmlns:r="http://schemas.openxmlformats.org/officeDocument/2006/relationships" r:id="Re3d527a334304656"/>
  </p:notesMasterIdLst>
  <p:sldIdLst>
    <p:sldId xmlns:r="http://schemas.openxmlformats.org/officeDocument/2006/relationships" id="256" r:id="R0f968a2625a043df"/>
    <p:sldId xmlns:r="http://schemas.openxmlformats.org/officeDocument/2006/relationships" id="257" r:id="R1a7bfbb6b7c44bfe"/>
    <p:sldId xmlns:r="http://schemas.openxmlformats.org/officeDocument/2006/relationships" id="258" r:id="R7108723fcb7a45d7"/>
    <p:sldId xmlns:r="http://schemas.openxmlformats.org/officeDocument/2006/relationships" id="259" r:id="R176d736ff98848f2"/>
    <p:sldId xmlns:r="http://schemas.openxmlformats.org/officeDocument/2006/relationships" id="260" r:id="R6641329c5a2a4733"/>
    <p:sldId xmlns:r="http://schemas.openxmlformats.org/officeDocument/2006/relationships" id="261" r:id="R6bffea0161d34c7b"/>
    <p:sldId xmlns:r="http://schemas.openxmlformats.org/officeDocument/2006/relationships" id="262" r:id="Ra93c399a1cd64f25"/>
    <p:sldId xmlns:r="http://schemas.openxmlformats.org/officeDocument/2006/relationships" id="263" r:id="R283ceaaac9254ea7"/>
    <p:sldId xmlns:r="http://schemas.openxmlformats.org/officeDocument/2006/relationships" id="264" r:id="R077bdf0df48143ea"/>
    <p:sldId xmlns:r="http://schemas.openxmlformats.org/officeDocument/2006/relationships" id="265" r:id="R603dc641ba7940cf"/>
    <p:sldId xmlns:r="http://schemas.openxmlformats.org/officeDocument/2006/relationships" id="266" r:id="R0f333f0655094aa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2e7a76af0a94280" /><Relationship Type="http://schemas.openxmlformats.org/officeDocument/2006/relationships/slideMaster" Target="/ppt/slideMasters/slideMaster1.xml" Id="Rc90691148aa74b30" /><Relationship Type="http://schemas.openxmlformats.org/officeDocument/2006/relationships/notesMaster" Target="/ppt/notesMasters/notesMaster1.xml" Id="Re3d527a334304656" /><Relationship Type="http://schemas.openxmlformats.org/officeDocument/2006/relationships/presProps" Target="/ppt/presProps.xml" Id="R668835d344284468" /><Relationship Type="http://schemas.openxmlformats.org/officeDocument/2006/relationships/tableStyles" Target="/ppt/tableStyles.xml" Id="Rca41f66c024f4348" /><Relationship Type="http://schemas.openxmlformats.org/officeDocument/2006/relationships/slide" Target="/ppt/slides/slide1.xml" Id="R0f968a2625a043df" /><Relationship Type="http://schemas.openxmlformats.org/officeDocument/2006/relationships/slide" Target="/ppt/slides/slide2.xml" Id="R1a7bfbb6b7c44bfe" /><Relationship Type="http://schemas.openxmlformats.org/officeDocument/2006/relationships/slide" Target="/ppt/slides/slide3.xml" Id="R7108723fcb7a45d7" /><Relationship Type="http://schemas.openxmlformats.org/officeDocument/2006/relationships/slide" Target="/ppt/slides/slide4.xml" Id="R176d736ff98848f2" /><Relationship Type="http://schemas.openxmlformats.org/officeDocument/2006/relationships/slide" Target="/ppt/slides/slide5.xml" Id="R6641329c5a2a4733" /><Relationship Type="http://schemas.openxmlformats.org/officeDocument/2006/relationships/slide" Target="/ppt/slides/slide6.xml" Id="R6bffea0161d34c7b" /><Relationship Type="http://schemas.openxmlformats.org/officeDocument/2006/relationships/slide" Target="/ppt/slides/slide7.xml" Id="Ra93c399a1cd64f25" /><Relationship Type="http://schemas.openxmlformats.org/officeDocument/2006/relationships/slide" Target="/ppt/slides/slide8.xml" Id="R283ceaaac9254ea7" /><Relationship Type="http://schemas.openxmlformats.org/officeDocument/2006/relationships/slide" Target="/ppt/slides/slide9.xml" Id="R077bdf0df48143ea" /><Relationship Type="http://schemas.openxmlformats.org/officeDocument/2006/relationships/slide" Target="/ppt/slides/slide10.xml" Id="R603dc641ba7940cf" /><Relationship Type="http://schemas.openxmlformats.org/officeDocument/2006/relationships/slide" Target="/ppt/slides/slide11.xml" Id="R0f333f0655094aa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6666ad010604bb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6a8e44fcc0a48b8" /><Relationship Type="http://schemas.openxmlformats.org/officeDocument/2006/relationships/notesMaster" Target="/ppt/notesMasters/notesMaster1.xml" Id="Rbbf913ade67f446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803ff5c8fe048a7" /><Relationship Type="http://schemas.openxmlformats.org/officeDocument/2006/relationships/notesMaster" Target="/ppt/notesMasters/notesMaster1.xml" Id="R32ef65834e86455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6f2411b624e4265" /><Relationship Type="http://schemas.openxmlformats.org/officeDocument/2006/relationships/notesMaster" Target="/ppt/notesMasters/notesMaster1.xml" Id="R7af294775c1d497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b002d59defb49d7" /><Relationship Type="http://schemas.openxmlformats.org/officeDocument/2006/relationships/notesMaster" Target="/ppt/notesMasters/notesMaster1.xml" Id="Red114be3d27d4ff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cad0cfe000c4c38" /><Relationship Type="http://schemas.openxmlformats.org/officeDocument/2006/relationships/notesMaster" Target="/ppt/notesMasters/notesMaster1.xml" Id="R8af41c1815c04d6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24a791341f549c0" /><Relationship Type="http://schemas.openxmlformats.org/officeDocument/2006/relationships/notesMaster" Target="/ppt/notesMasters/notesMaster1.xml" Id="R77d4390f92ae48c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2baead65a434025" /><Relationship Type="http://schemas.openxmlformats.org/officeDocument/2006/relationships/notesMaster" Target="/ppt/notesMasters/notesMaster1.xml" Id="Rc76a32c8f6e34ec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e42db3e03204364" /><Relationship Type="http://schemas.openxmlformats.org/officeDocument/2006/relationships/notesMaster" Target="/ppt/notesMasters/notesMaster1.xml" Id="Rbd04daa74ee8450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8cb62ae7855496c" /><Relationship Type="http://schemas.openxmlformats.org/officeDocument/2006/relationships/notesMaster" Target="/ppt/notesMasters/notesMaster1.xml" Id="R3f30ac81a13746f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f4d4f1f5c6143df" /><Relationship Type="http://schemas.openxmlformats.org/officeDocument/2006/relationships/notesMaster" Target="/ppt/notesMasters/notesMaster1.xml" Id="Rd4e940a74d4a458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b9e5acc55804441" /><Relationship Type="http://schemas.openxmlformats.org/officeDocument/2006/relationships/notesMaster" Target="/ppt/notesMasters/notesMaster1.xml" Id="R0bd3c444928b4b6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337272e2c0b4546" /><Relationship Type="http://schemas.openxmlformats.org/officeDocument/2006/relationships/image" Target="/ppt/media/image.png" Id="Rad2be6362570440d" /><Relationship Type="http://schemas.openxmlformats.org/officeDocument/2006/relationships/image" Target="/ppt/media/image2.png" Id="R68bf3618c4a14956" /><Relationship Type="http://schemas.openxmlformats.org/officeDocument/2006/relationships/image" Target="/ppt/media/image.jpeg" Id="R7611cf8ecb924b7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7493cc1f5a045d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d2be6362570440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8bf3618c4a1495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611cf8ecb924b7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1bd956478424da8" /><Relationship Type="http://schemas.openxmlformats.org/officeDocument/2006/relationships/slideLayout" Target="/ppt/slideLayouts/slideLayout1.xml" Id="Rf4718d8d0502445c" /><Relationship Type="http://schemas.openxmlformats.org/officeDocument/2006/relationships/slideLayout" Target="/ppt/slideLayouts/slideLayout2.xml" Id="R0c2f7c4676b84fd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4718d8d0502445c"/>
    <p:sldLayoutId xmlns:r="http://schemas.openxmlformats.org/officeDocument/2006/relationships" id="2147483650" r:id="R0c2f7c4676b84fd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a7e47ad0f446f1" /><Relationship Type="http://schemas.openxmlformats.org/officeDocument/2006/relationships/notesSlide" Target="/ppt/notesSlides/notesSlide1.xml" Id="Redc2cf4c4d41415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e996794fd94276" /><Relationship Type="http://schemas.openxmlformats.org/officeDocument/2006/relationships/notesSlide" Target="/ppt/notesSlides/notesSlide2.xml" Id="R18969ca8265a4c2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96d95d648c4517" /><Relationship Type="http://schemas.openxmlformats.org/officeDocument/2006/relationships/notesSlide" Target="/ppt/notesSlides/notesSlide3.xml" Id="Rfa38b3ef5a93468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5c8514f1294d70" /><Relationship Type="http://schemas.openxmlformats.org/officeDocument/2006/relationships/notesSlide" Target="/ppt/notesSlides/notesSlide4.xml" Id="Rac22b600e3f04cc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6bb9a4fa5148d2" /><Relationship Type="http://schemas.openxmlformats.org/officeDocument/2006/relationships/notesSlide" Target="/ppt/notesSlides/notesSlide5.xml" Id="R2924b37abcd041e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c6e6e1c5764250" /><Relationship Type="http://schemas.openxmlformats.org/officeDocument/2006/relationships/notesSlide" Target="/ppt/notesSlides/notesSlide6.xml" Id="Ra5527738c44a457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69872d1ffd486c" /><Relationship Type="http://schemas.openxmlformats.org/officeDocument/2006/relationships/notesSlide" Target="/ppt/notesSlides/notesSlide7.xml" Id="Raf85d9f59b61426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8f3f5c08784a65" /><Relationship Type="http://schemas.openxmlformats.org/officeDocument/2006/relationships/notesSlide" Target="/ppt/notesSlides/notesSlide8.xml" Id="Ra959b84777b94eb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4853ef251345cd" /><Relationship Type="http://schemas.openxmlformats.org/officeDocument/2006/relationships/notesSlide" Target="/ppt/notesSlides/notesSlide9.xml" Id="R71296be5c9f9488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a105454d0b48c4" /><Relationship Type="http://schemas.openxmlformats.org/officeDocument/2006/relationships/notesSlide" Target="/ppt/notesSlides/notesSlide10.xml" Id="R1ecefa9c00e349a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072e4e291f47e7" /><Relationship Type="http://schemas.openxmlformats.org/officeDocument/2006/relationships/notesSlide" Target="/ppt/notesSlides/notesSlide11.xml" Id="Rbc41eed43129493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詩篇第64章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64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64:1  |  Psalms 64:1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大衛的詩，交與伶長。 神啊，我哀歎的時候，求你聽我的聲音！ 求你保護我的性命，不受仇敵的驚恐！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 Psalm of David. Hear my voice, O God, in my prayer: preserve my life from fear of the enemy.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64:2  |  Psalms 64:2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求你把我隱藏， 使我脫離作惡之人的暗謀和作孽之人的擾亂。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Hide me from the secret counsel of the wicked; from the insurrection of the workers of iniquity: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64:3  |  Psalms 64:3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他們磨舌如刀， 發出苦毒的言語，好像比準了的箭，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whet their tongue like a sword, and bend their bows to shoot their arrows, even bitter words: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64:4  |  Psalms 64:4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要在暗地射完全人； 他們忽然射他，並不懼怕。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they may shoot in secret at the perfect: suddenly do they shoot at him, and fear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64:5  |  Psalms 64:5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他們彼此勉勵設下惡計； 他們商量暗設網羅， 說：誰能看見？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encourage themselves in an evil matter: they commune of laying snares privily; they say, Who shall see them?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64:6  |  Psalms 64:6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他們圖謀奸惡， [說]：我們是極力圖謀的。 他們各人的意念心思是深的。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search out iniquities; they accomplish a diligent search: both the inward thought of every one of them, and the heart, is deep.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64:7  |  Psalms 64:7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但神要射他們； 他們忽然被箭射傷。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God shall shoot at them with an arrow; suddenly shall they be wounded.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64:8  |  Psalms 64:8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他們必然絆跌，被自己的舌頭所害； 凡看見他們的必都搖頭。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they shall make their own tongue to fall upon themselves: all that see them shall flee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64:9  |  Psalms 64:9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眾人都要害怕， 要傳揚神的工作， 並且明白他的作為。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all men shall fear, and shall declare the work of God; for they shall wisely consider of his doing.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64:10  |  Psalms 64:10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義人必因耶和華歡喜， 並要投靠他； 凡心裏正直的人都要誇口。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righteous shall be glad in the LORD, and shall trust in him; and all the upright in heart shall glory.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2026-08-26T10:30:41.7790000Z</dcterms:created>
  <dcterms:modified xsi:type="dcterms:W3CDTF">2026-08-26T10:30:41.7790000Z</dcterms:modified>
</coreProperties>
</file>