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ae92d086fe24b41" /><Relationship Type="http://schemas.openxmlformats.org/officeDocument/2006/relationships/extended-properties" Target="/docProps/app.xml" Id="R56d01520b31843cf" /><Relationship Type="http://schemas.openxmlformats.org/officeDocument/2006/relationships/officeDocument" Target="/ppt/presentation.xml" Id="Rba98f9a92e45447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290d3bc7fe3431d"/>
  </p:sldMasterIdLst>
  <p:notesMasterIdLst>
    <p:notesMasterId xmlns:r="http://schemas.openxmlformats.org/officeDocument/2006/relationships" r:id="R0f2b25a528ee49db"/>
  </p:notesMasterIdLst>
  <p:sldIdLst>
    <p:sldId xmlns:r="http://schemas.openxmlformats.org/officeDocument/2006/relationships" id="256" r:id="R008ec235f3ac4faf"/>
    <p:sldId xmlns:r="http://schemas.openxmlformats.org/officeDocument/2006/relationships" id="257" r:id="R95f145fd1b2147ec"/>
    <p:sldId xmlns:r="http://schemas.openxmlformats.org/officeDocument/2006/relationships" id="258" r:id="R4e5a2824383d4fc3"/>
    <p:sldId xmlns:r="http://schemas.openxmlformats.org/officeDocument/2006/relationships" id="259" r:id="Ra877411443254723"/>
    <p:sldId xmlns:r="http://schemas.openxmlformats.org/officeDocument/2006/relationships" id="260" r:id="R3736279d5e9e41cc"/>
    <p:sldId xmlns:r="http://schemas.openxmlformats.org/officeDocument/2006/relationships" id="261" r:id="R63bda2b2740e494c"/>
    <p:sldId xmlns:r="http://schemas.openxmlformats.org/officeDocument/2006/relationships" id="262" r:id="R555c8f64b4b54754"/>
    <p:sldId xmlns:r="http://schemas.openxmlformats.org/officeDocument/2006/relationships" id="263" r:id="R56a3e03c61a848c5"/>
    <p:sldId xmlns:r="http://schemas.openxmlformats.org/officeDocument/2006/relationships" id="264" r:id="R86604b1c52ac447d"/>
    <p:sldId xmlns:r="http://schemas.openxmlformats.org/officeDocument/2006/relationships" id="265" r:id="Rc48115b650434171"/>
    <p:sldId xmlns:r="http://schemas.openxmlformats.org/officeDocument/2006/relationships" id="266" r:id="Rf684470625404384"/>
    <p:sldId xmlns:r="http://schemas.openxmlformats.org/officeDocument/2006/relationships" id="267" r:id="Ree14eac86a1547f0"/>
    <p:sldId xmlns:r="http://schemas.openxmlformats.org/officeDocument/2006/relationships" id="268" r:id="Rf721dca876784214"/>
    <p:sldId xmlns:r="http://schemas.openxmlformats.org/officeDocument/2006/relationships" id="269" r:id="R03d1f6af4b544763"/>
    <p:sldId xmlns:r="http://schemas.openxmlformats.org/officeDocument/2006/relationships" id="270" r:id="Ra060a85d973a4830"/>
    <p:sldId xmlns:r="http://schemas.openxmlformats.org/officeDocument/2006/relationships" id="271" r:id="R11529182536f408a"/>
    <p:sldId xmlns:r="http://schemas.openxmlformats.org/officeDocument/2006/relationships" id="272" r:id="Ra072349de50c48f9"/>
    <p:sldId xmlns:r="http://schemas.openxmlformats.org/officeDocument/2006/relationships" id="273" r:id="Rf684149783d04ab8"/>
    <p:sldId xmlns:r="http://schemas.openxmlformats.org/officeDocument/2006/relationships" id="274" r:id="R2a1c84dabace4958"/>
    <p:sldId xmlns:r="http://schemas.openxmlformats.org/officeDocument/2006/relationships" id="275" r:id="R0ea2b776f0df4eed"/>
    <p:sldId xmlns:r="http://schemas.openxmlformats.org/officeDocument/2006/relationships" id="276" r:id="R2336efa4817045d0"/>
    <p:sldId xmlns:r="http://schemas.openxmlformats.org/officeDocument/2006/relationships" id="277" r:id="Rb12321e5dbd74514"/>
    <p:sldId xmlns:r="http://schemas.openxmlformats.org/officeDocument/2006/relationships" id="278" r:id="R64d9a9f853e4429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5a50a9c1b944a12" /><Relationship Type="http://schemas.openxmlformats.org/officeDocument/2006/relationships/slideMaster" Target="/ppt/slideMasters/slideMaster1.xml" Id="Rc290d3bc7fe3431d" /><Relationship Type="http://schemas.openxmlformats.org/officeDocument/2006/relationships/notesMaster" Target="/ppt/notesMasters/notesMaster1.xml" Id="R0f2b25a528ee49db" /><Relationship Type="http://schemas.openxmlformats.org/officeDocument/2006/relationships/presProps" Target="/ppt/presProps.xml" Id="R41a1fab6436f4646" /><Relationship Type="http://schemas.openxmlformats.org/officeDocument/2006/relationships/tableStyles" Target="/ppt/tableStyles.xml" Id="Re89385ee3ac648e6" /><Relationship Type="http://schemas.openxmlformats.org/officeDocument/2006/relationships/slide" Target="/ppt/slides/slide1.xml" Id="R008ec235f3ac4faf" /><Relationship Type="http://schemas.openxmlformats.org/officeDocument/2006/relationships/slide" Target="/ppt/slides/slide2.xml" Id="R95f145fd1b2147ec" /><Relationship Type="http://schemas.openxmlformats.org/officeDocument/2006/relationships/slide" Target="/ppt/slides/slide3.xml" Id="R4e5a2824383d4fc3" /><Relationship Type="http://schemas.openxmlformats.org/officeDocument/2006/relationships/slide" Target="/ppt/slides/slide4.xml" Id="Ra877411443254723" /><Relationship Type="http://schemas.openxmlformats.org/officeDocument/2006/relationships/slide" Target="/ppt/slides/slide5.xml" Id="R3736279d5e9e41cc" /><Relationship Type="http://schemas.openxmlformats.org/officeDocument/2006/relationships/slide" Target="/ppt/slides/slide6.xml" Id="R63bda2b2740e494c" /><Relationship Type="http://schemas.openxmlformats.org/officeDocument/2006/relationships/slide" Target="/ppt/slides/slide7.xml" Id="R555c8f64b4b54754" /><Relationship Type="http://schemas.openxmlformats.org/officeDocument/2006/relationships/slide" Target="/ppt/slides/slide8.xml" Id="R56a3e03c61a848c5" /><Relationship Type="http://schemas.openxmlformats.org/officeDocument/2006/relationships/slide" Target="/ppt/slides/slide9.xml" Id="R86604b1c52ac447d" /><Relationship Type="http://schemas.openxmlformats.org/officeDocument/2006/relationships/slide" Target="/ppt/slides/slide10.xml" Id="Rc48115b650434171" /><Relationship Type="http://schemas.openxmlformats.org/officeDocument/2006/relationships/slide" Target="/ppt/slides/slide11.xml" Id="Rf684470625404384" /><Relationship Type="http://schemas.openxmlformats.org/officeDocument/2006/relationships/slide" Target="/ppt/slides/slide12.xml" Id="Ree14eac86a1547f0" /><Relationship Type="http://schemas.openxmlformats.org/officeDocument/2006/relationships/slide" Target="/ppt/slides/slide13.xml" Id="Rf721dca876784214" /><Relationship Type="http://schemas.openxmlformats.org/officeDocument/2006/relationships/slide" Target="/ppt/slides/slide14.xml" Id="R03d1f6af4b544763" /><Relationship Type="http://schemas.openxmlformats.org/officeDocument/2006/relationships/slide" Target="/ppt/slides/slide15.xml" Id="Ra060a85d973a4830" /><Relationship Type="http://schemas.openxmlformats.org/officeDocument/2006/relationships/slide" Target="/ppt/slides/slide16.xml" Id="R11529182536f408a" /><Relationship Type="http://schemas.openxmlformats.org/officeDocument/2006/relationships/slide" Target="/ppt/slides/slide17.xml" Id="Ra072349de50c48f9" /><Relationship Type="http://schemas.openxmlformats.org/officeDocument/2006/relationships/slide" Target="/ppt/slides/slide18.xml" Id="Rf684149783d04ab8" /><Relationship Type="http://schemas.openxmlformats.org/officeDocument/2006/relationships/slide" Target="/ppt/slides/slide19.xml" Id="R2a1c84dabace4958" /><Relationship Type="http://schemas.openxmlformats.org/officeDocument/2006/relationships/slide" Target="/ppt/slides/slide20.xml" Id="R0ea2b776f0df4eed" /><Relationship Type="http://schemas.openxmlformats.org/officeDocument/2006/relationships/slide" Target="/ppt/slides/slide21.xml" Id="R2336efa4817045d0" /><Relationship Type="http://schemas.openxmlformats.org/officeDocument/2006/relationships/slide" Target="/ppt/slides/slide22.xml" Id="Rb12321e5dbd74514" /><Relationship Type="http://schemas.openxmlformats.org/officeDocument/2006/relationships/slide" Target="/ppt/slides/slide23.xml" Id="R64d9a9f853e4429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10cfc6e805b4b1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e1a995fd68e4138" /><Relationship Type="http://schemas.openxmlformats.org/officeDocument/2006/relationships/notesMaster" Target="/ppt/notesMasters/notesMaster1.xml" Id="R5bbdfb2264324bd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a2fbcda832d4406" /><Relationship Type="http://schemas.openxmlformats.org/officeDocument/2006/relationships/notesMaster" Target="/ppt/notesMasters/notesMaster1.xml" Id="R308c15ccb08d4f9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a646b2ce6484cd6" /><Relationship Type="http://schemas.openxmlformats.org/officeDocument/2006/relationships/notesMaster" Target="/ppt/notesMasters/notesMaster1.xml" Id="Rc5ed413c9f65437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35f496a39d749c7" /><Relationship Type="http://schemas.openxmlformats.org/officeDocument/2006/relationships/notesMaster" Target="/ppt/notesMasters/notesMaster1.xml" Id="Ref25e10343594d6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01aa8caf254490a" /><Relationship Type="http://schemas.openxmlformats.org/officeDocument/2006/relationships/notesMaster" Target="/ppt/notesMasters/notesMaster1.xml" Id="R3e653c3aeb3f4da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3095657323e4165" /><Relationship Type="http://schemas.openxmlformats.org/officeDocument/2006/relationships/notesMaster" Target="/ppt/notesMasters/notesMaster1.xml" Id="Rd52dfe3919e34b4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5aacf2617b547e5" /><Relationship Type="http://schemas.openxmlformats.org/officeDocument/2006/relationships/notesMaster" Target="/ppt/notesMasters/notesMaster1.xml" Id="R3a22efc4e2a84ca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4fd43a3b103463b" /><Relationship Type="http://schemas.openxmlformats.org/officeDocument/2006/relationships/notesMaster" Target="/ppt/notesMasters/notesMaster1.xml" Id="R8eb1062e5e2d42d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9075c4ba1ea4dc2" /><Relationship Type="http://schemas.openxmlformats.org/officeDocument/2006/relationships/notesMaster" Target="/ppt/notesMasters/notesMaster1.xml" Id="R247fa0764d294b4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3ac3aa29f91480d" /><Relationship Type="http://schemas.openxmlformats.org/officeDocument/2006/relationships/notesMaster" Target="/ppt/notesMasters/notesMaster1.xml" Id="R2ac38aff4e5c472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8015b30ea564449" /><Relationship Type="http://schemas.openxmlformats.org/officeDocument/2006/relationships/notesMaster" Target="/ppt/notesMasters/notesMaster1.xml" Id="R8df8fd8bf3b44f0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4d4143dae1249b1" /><Relationship Type="http://schemas.openxmlformats.org/officeDocument/2006/relationships/notesMaster" Target="/ppt/notesMasters/notesMaster1.xml" Id="R1658cd157bab490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e3d646e4b5042cd" /><Relationship Type="http://schemas.openxmlformats.org/officeDocument/2006/relationships/notesMaster" Target="/ppt/notesMasters/notesMaster1.xml" Id="R1ff8d633cb024fb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be41b52f3f44666" /><Relationship Type="http://schemas.openxmlformats.org/officeDocument/2006/relationships/notesMaster" Target="/ppt/notesMasters/notesMaster1.xml" Id="R67de4e0358674528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16c2dda1c554f31" /><Relationship Type="http://schemas.openxmlformats.org/officeDocument/2006/relationships/notesMaster" Target="/ppt/notesMasters/notesMaster1.xml" Id="Rec2b3ca9c1a74567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6a0c0a8aeb54aac" /><Relationship Type="http://schemas.openxmlformats.org/officeDocument/2006/relationships/notesMaster" Target="/ppt/notesMasters/notesMaster1.xml" Id="Rcead4279801d4b9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e506041c74da4e61" /><Relationship Type="http://schemas.openxmlformats.org/officeDocument/2006/relationships/notesMaster" Target="/ppt/notesMasters/notesMaster1.xml" Id="R443e4420fb1f47a6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08db6b2c03d4494" /><Relationship Type="http://schemas.openxmlformats.org/officeDocument/2006/relationships/notesMaster" Target="/ppt/notesMasters/notesMaster1.xml" Id="R70566431364741ce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92dfc8e1ca0c4a94" /><Relationship Type="http://schemas.openxmlformats.org/officeDocument/2006/relationships/notesMaster" Target="/ppt/notesMasters/notesMaster1.xml" Id="R546a4be3398f4088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c2e21421fe4b455e" /><Relationship Type="http://schemas.openxmlformats.org/officeDocument/2006/relationships/notesMaster" Target="/ppt/notesMasters/notesMaster1.xml" Id="R566272c9cab64cf7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92ee4b9e115f4705" /><Relationship Type="http://schemas.openxmlformats.org/officeDocument/2006/relationships/notesMaster" Target="/ppt/notesMasters/notesMaster1.xml" Id="R6f14ecb1f83c4273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df12fa1dd68e41ab" /><Relationship Type="http://schemas.openxmlformats.org/officeDocument/2006/relationships/notesMaster" Target="/ppt/notesMasters/notesMaster1.xml" Id="R44bfa582ec684c2e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4949638f48324851" /><Relationship Type="http://schemas.openxmlformats.org/officeDocument/2006/relationships/notesMaster" Target="/ppt/notesMasters/notesMaster1.xml" Id="R20ade525eade4c3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0c866fe6db0413b" /><Relationship Type="http://schemas.openxmlformats.org/officeDocument/2006/relationships/image" Target="/ppt/media/image.png" Id="R8efa8cbb7bf64370" /><Relationship Type="http://schemas.openxmlformats.org/officeDocument/2006/relationships/image" Target="/ppt/media/image2.png" Id="R40e5bb65c7f041c8" /><Relationship Type="http://schemas.openxmlformats.org/officeDocument/2006/relationships/image" Target="/ppt/media/image.jpeg" Id="Raa2066671d974e7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d028c6b58cf4d3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efa8cbb7bf6437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40e5bb65c7f041c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a2066671d974e7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3c388c35297486a" /><Relationship Type="http://schemas.openxmlformats.org/officeDocument/2006/relationships/slideLayout" Target="/ppt/slideLayouts/slideLayout1.xml" Id="R4458681dbc2143ef" /><Relationship Type="http://schemas.openxmlformats.org/officeDocument/2006/relationships/slideLayout" Target="/ppt/slideLayouts/slideLayout2.xml" Id="Rd6cbb0a9a037461d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458681dbc2143ef"/>
    <p:sldLayoutId xmlns:r="http://schemas.openxmlformats.org/officeDocument/2006/relationships" id="2147483650" r:id="Rd6cbb0a9a037461d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37f2c1d93747c5" /><Relationship Type="http://schemas.openxmlformats.org/officeDocument/2006/relationships/notesSlide" Target="/ppt/notesSlides/notesSlide1.xml" Id="R3022d05dace1423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ee9ad3a69145ef" /><Relationship Type="http://schemas.openxmlformats.org/officeDocument/2006/relationships/notesSlide" Target="/ppt/notesSlides/notesSlide2.xml" Id="R39391141a355497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de797ec28f41f3" /><Relationship Type="http://schemas.openxmlformats.org/officeDocument/2006/relationships/notesSlide" Target="/ppt/notesSlides/notesSlide3.xml" Id="R3b2058f612f245b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74ed81d2ca4cfe" /><Relationship Type="http://schemas.openxmlformats.org/officeDocument/2006/relationships/notesSlide" Target="/ppt/notesSlides/notesSlide4.xml" Id="R5546399dacc6456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da8b4386b84a30" /><Relationship Type="http://schemas.openxmlformats.org/officeDocument/2006/relationships/notesSlide" Target="/ppt/notesSlides/notesSlide5.xml" Id="R9fce772f118b473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06c4144f594c48" /><Relationship Type="http://schemas.openxmlformats.org/officeDocument/2006/relationships/notesSlide" Target="/ppt/notesSlides/notesSlide6.xml" Id="Rbb14bc6490574ab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e6e891c9a04562" /><Relationship Type="http://schemas.openxmlformats.org/officeDocument/2006/relationships/notesSlide" Target="/ppt/notesSlides/notesSlide7.xml" Id="R5aee658711f441e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e33a423d124171" /><Relationship Type="http://schemas.openxmlformats.org/officeDocument/2006/relationships/notesSlide" Target="/ppt/notesSlides/notesSlide8.xml" Id="R8604e07f51554ed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e6c53e502647fb" /><Relationship Type="http://schemas.openxmlformats.org/officeDocument/2006/relationships/notesSlide" Target="/ppt/notesSlides/notesSlide9.xml" Id="R5f1b7f9c777d45b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3aa1632e12423b" /><Relationship Type="http://schemas.openxmlformats.org/officeDocument/2006/relationships/notesSlide" Target="/ppt/notesSlides/notesSlide10.xml" Id="R6f7544e81710466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ed64ca5267442b" /><Relationship Type="http://schemas.openxmlformats.org/officeDocument/2006/relationships/notesSlide" Target="/ppt/notesSlides/notesSlide11.xml" Id="R8df126eec47b4d3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532d906b164e97" /><Relationship Type="http://schemas.openxmlformats.org/officeDocument/2006/relationships/notesSlide" Target="/ppt/notesSlides/notesSlide12.xml" Id="Rea83511fad584e6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d6cb800df44c06" /><Relationship Type="http://schemas.openxmlformats.org/officeDocument/2006/relationships/notesSlide" Target="/ppt/notesSlides/notesSlide13.xml" Id="R297317c9cd124a4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0421d62aa34407" /><Relationship Type="http://schemas.openxmlformats.org/officeDocument/2006/relationships/notesSlide" Target="/ppt/notesSlides/notesSlide14.xml" Id="Reb300c8f1b00475a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81c4ec53474917" /><Relationship Type="http://schemas.openxmlformats.org/officeDocument/2006/relationships/notesSlide" Target="/ppt/notesSlides/notesSlide15.xml" Id="R833c86fe6604425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958721526941d9" /><Relationship Type="http://schemas.openxmlformats.org/officeDocument/2006/relationships/notesSlide" Target="/ppt/notesSlides/notesSlide16.xml" Id="Rfc844846cf5d4cb0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47b52317194bcd" /><Relationship Type="http://schemas.openxmlformats.org/officeDocument/2006/relationships/notesSlide" Target="/ppt/notesSlides/notesSlide17.xml" Id="Rc316351d097842e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1eee2f54cb4104" /><Relationship Type="http://schemas.openxmlformats.org/officeDocument/2006/relationships/notesSlide" Target="/ppt/notesSlides/notesSlide18.xml" Id="R6cf399e20f17491b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442975cfb94e14" /><Relationship Type="http://schemas.openxmlformats.org/officeDocument/2006/relationships/notesSlide" Target="/ppt/notesSlides/notesSlide19.xml" Id="R3beb903666cd4472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587696d21e4338" /><Relationship Type="http://schemas.openxmlformats.org/officeDocument/2006/relationships/notesSlide" Target="/ppt/notesSlides/notesSlide20.xml" Id="Rfc8ab8dc90364121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b85463ec374b51" /><Relationship Type="http://schemas.openxmlformats.org/officeDocument/2006/relationships/notesSlide" Target="/ppt/notesSlides/notesSlide21.xml" Id="R1f160cabb86b4871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70e027b8b74544" /><Relationship Type="http://schemas.openxmlformats.org/officeDocument/2006/relationships/notesSlide" Target="/ppt/notesSlides/notesSlide22.xml" Id="R9cc902f8c9824d38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b2f82454694d98" /><Relationship Type="http://schemas.openxmlformats.org/officeDocument/2006/relationships/notesSlide" Target="/ppt/notesSlides/notesSlide23.xml" Id="R36e00426f50a42b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詩篇第38章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38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38:1  |  Psalms 38:1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大衛的紀念詩。 耶和華啊，求你不要在怒中責備我， 不要在烈怒中懲罰我！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David, to bring to remembrance. O LORD, rebuke me not in thy wrath: neither chasten me in thy hot displeasure.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38:2  |  Psalms 38:2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因為，你的箭射入我身； 你的手壓住我。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thine arrows stick fast in me, and thy hand presseth me sore.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38:3  |  Psalms 38:3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因你的惱怒，我的肉無一完全； 因我的罪過，我的骨頭也不安寧。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no soundness in my flesh because of thine anger; neither is there any rest in my bones because of my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38:4  |  Psalms 38:4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我的罪孽高過我的頭， 如同重擔叫我擔當不起。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mine iniquities are gone over mine head: as an heavy burden they are too heavy for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38:5  |  Psalms 38:5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因我的愚昧， 我的傷發臭流膿。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wounds stink and are corrupt because of my foolishness.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38:6  |  Psalms 38:6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我疼痛，大大拳曲， 終日哀痛。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troubled; I am bowed down greatly; I go mourning all the day long.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38:7  |  Psalms 38:7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我滿腰是火； 我的肉無一完全。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my loins are filled with a loathsome disease: and there is no soundness in my flesh.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38:8  |  Psalms 38:8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我被壓傷，身體疲倦； 因心裏不安，我就唉哼。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feeble and sore broken: I have roared by reason of the disquietness of my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38:9  |  Psalms 38:9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主啊，我的心願都在你面前； 我的歎息不向你隱瞞。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Lord, all my desire is before thee; and my groaning is not hid from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38:10  |  Psalms 38:10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我心跳動，我力衰微， 連我眼中的光也沒有了。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heart panteth, my strength faileth me: as for the light of mine eyes, it also is gone from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38:11  |  Psalms 38:11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我的良朋密友因我的災病都躲在旁邊站着； 我的親戚本家也遠遠地站立。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lovers and my friends stand aloof from my sore; and my kinsmen stand afar off.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38:12  |  Psalms 38:12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那尋索我命的設下網羅； 那想要害我的口出惡言， 終日思想詭計。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also that seek after my life lay snares for me: and they that seek my hurt speak mischievous things, and imagine deceits all the day long.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38:13  |  Psalms 38:13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但我如聾子不聽， 像啞巴不開口。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I, as a deaf man, heard not; and I was as a dumb man that openeth not his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38:14  |  Psalms 38:14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我如不聽見的人， 口中沒有回話。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I was as a man that heareth not, and in whose mouth are no reproofs.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38:15  |  Psalms 38:15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耶和華啊，我仰望你！ 主－我的神啊，你必應允我！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in thee, O LORD, do I hope: thou wilt hear, O Lord my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38:16  |  Psalms 38:16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我曾說：恐怕他們向我誇耀； 我失腳的時候，他們向我誇大。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said, Hear me, lest otherwise they should rejoice over me: when my foot slippeth, they magnify themselves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38:17  |  Psalms 38:17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我幾乎跌倒； 我的痛苦常在我面前。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am ready to halt, and my sorrow is continually before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38:18  |  Psalms 38:18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我要承認我的罪孽； 我要因我的罪憂愁。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will declare mine iniquity; I will be sorry for my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38:19  |  Psalms 38:19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但我的仇敵又活潑又強壯， 無理恨我的增多了。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mine enemies are lively, and they are strong: and they that hate me wrongfully are multiplied.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38:20  |  Psalms 38:20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以惡報善的與我作對， 因我是追求良善。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also that render evil for good are mine adversaries; because I follow the thing that good is.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38:21  |  Psalms 38:21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耶和華啊，求你不要撇棄我！ 我的神啊，求你不要遠離我！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Forsake me not, O LORD: O my God, be not far from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38:22  |  Psalms 38:22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拯救我的主啊，求你快快幫助我！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Make haste to help me, O Lord my salvation.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2026-08-26T10:29:40.4760000Z</dcterms:created>
  <dcterms:modified xsi:type="dcterms:W3CDTF">2026-08-26T10:29:40.4760000Z</dcterms:modified>
</coreProperties>
</file>