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642880e23064ae0" /><Relationship Type="http://schemas.openxmlformats.org/officeDocument/2006/relationships/extended-properties" Target="/docProps/app.xml" Id="R87a672cf9063438b" /><Relationship Type="http://schemas.openxmlformats.org/officeDocument/2006/relationships/officeDocument" Target="/ppt/presentation.xml" Id="Rc9668091742d409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e3b5f959b7e4aef"/>
  </p:sldMasterIdLst>
  <p:notesMasterIdLst>
    <p:notesMasterId xmlns:r="http://schemas.openxmlformats.org/officeDocument/2006/relationships" r:id="R4452daff1581409c"/>
  </p:notesMasterIdLst>
  <p:sldIdLst>
    <p:sldId xmlns:r="http://schemas.openxmlformats.org/officeDocument/2006/relationships" id="256" r:id="Rd990bec852244fbe"/>
    <p:sldId xmlns:r="http://schemas.openxmlformats.org/officeDocument/2006/relationships" id="257" r:id="Re3e7c3897bf94185"/>
    <p:sldId xmlns:r="http://schemas.openxmlformats.org/officeDocument/2006/relationships" id="258" r:id="R382a4e3490a341ad"/>
    <p:sldId xmlns:r="http://schemas.openxmlformats.org/officeDocument/2006/relationships" id="259" r:id="R7dd0dd1c39ae4f7b"/>
    <p:sldId xmlns:r="http://schemas.openxmlformats.org/officeDocument/2006/relationships" id="260" r:id="R822e6e603d694bae"/>
    <p:sldId xmlns:r="http://schemas.openxmlformats.org/officeDocument/2006/relationships" id="261" r:id="R9b0fb8bed6f14f6d"/>
    <p:sldId xmlns:r="http://schemas.openxmlformats.org/officeDocument/2006/relationships" id="262" r:id="R413c9fc2429b4c96"/>
    <p:sldId xmlns:r="http://schemas.openxmlformats.org/officeDocument/2006/relationships" id="263" r:id="R2d0cade9fc1b4f5c"/>
    <p:sldId xmlns:r="http://schemas.openxmlformats.org/officeDocument/2006/relationships" id="264" r:id="Rf4ef56a62a594e08"/>
    <p:sldId xmlns:r="http://schemas.openxmlformats.org/officeDocument/2006/relationships" id="265" r:id="R5be97185a445408a"/>
    <p:sldId xmlns:r="http://schemas.openxmlformats.org/officeDocument/2006/relationships" id="266" r:id="R280fb63bd42a4f64"/>
    <p:sldId xmlns:r="http://schemas.openxmlformats.org/officeDocument/2006/relationships" id="267" r:id="Rb119430028064e1d"/>
    <p:sldId xmlns:r="http://schemas.openxmlformats.org/officeDocument/2006/relationships" id="268" r:id="R8bd8884bd4104e10"/>
    <p:sldId xmlns:r="http://schemas.openxmlformats.org/officeDocument/2006/relationships" id="269" r:id="R1276c5e0ae024192"/>
    <p:sldId xmlns:r="http://schemas.openxmlformats.org/officeDocument/2006/relationships" id="270" r:id="Ra150e448afd84440"/>
    <p:sldId xmlns:r="http://schemas.openxmlformats.org/officeDocument/2006/relationships" id="271" r:id="Racbe6a5fa51b40aa"/>
    <p:sldId xmlns:r="http://schemas.openxmlformats.org/officeDocument/2006/relationships" id="272" r:id="Rd19c804acc7445ec"/>
    <p:sldId xmlns:r="http://schemas.openxmlformats.org/officeDocument/2006/relationships" id="273" r:id="Rf18c7152b1ad4f36"/>
    <p:sldId xmlns:r="http://schemas.openxmlformats.org/officeDocument/2006/relationships" id="274" r:id="R837bea8bdf824fee"/>
    <p:sldId xmlns:r="http://schemas.openxmlformats.org/officeDocument/2006/relationships" id="275" r:id="R0dca2950396843e0"/>
    <p:sldId xmlns:r="http://schemas.openxmlformats.org/officeDocument/2006/relationships" id="276" r:id="Re278c9cf22de46d8"/>
    <p:sldId xmlns:r="http://schemas.openxmlformats.org/officeDocument/2006/relationships" id="277" r:id="Re34478abcd524fad"/>
    <p:sldId xmlns:r="http://schemas.openxmlformats.org/officeDocument/2006/relationships" id="278" r:id="R25696ef7bd3e47c4"/>
    <p:sldId xmlns:r="http://schemas.openxmlformats.org/officeDocument/2006/relationships" id="279" r:id="R0c83761315e64573"/>
    <p:sldId xmlns:r="http://schemas.openxmlformats.org/officeDocument/2006/relationships" id="280" r:id="R91ed1c755fd740b8"/>
    <p:sldId xmlns:r="http://schemas.openxmlformats.org/officeDocument/2006/relationships" id="281" r:id="Rab3f3b7a69794f46"/>
    <p:sldId xmlns:r="http://schemas.openxmlformats.org/officeDocument/2006/relationships" id="282" r:id="R3d904686ee664df2"/>
    <p:sldId xmlns:r="http://schemas.openxmlformats.org/officeDocument/2006/relationships" id="283" r:id="R59cf4db60345417f"/>
    <p:sldId xmlns:r="http://schemas.openxmlformats.org/officeDocument/2006/relationships" id="284" r:id="Rb12d3096a87241f4"/>
    <p:sldId xmlns:r="http://schemas.openxmlformats.org/officeDocument/2006/relationships" id="285" r:id="R113f6e44a6d8462f"/>
    <p:sldId xmlns:r="http://schemas.openxmlformats.org/officeDocument/2006/relationships" id="286" r:id="Rcef6153ee3624f03"/>
    <p:sldId xmlns:r="http://schemas.openxmlformats.org/officeDocument/2006/relationships" id="287" r:id="R4f0448afd7534bb7"/>
    <p:sldId xmlns:r="http://schemas.openxmlformats.org/officeDocument/2006/relationships" id="288" r:id="R04feeba7742045cb"/>
    <p:sldId xmlns:r="http://schemas.openxmlformats.org/officeDocument/2006/relationships" id="289" r:id="R8d4a73cc57a74f9a"/>
    <p:sldId xmlns:r="http://schemas.openxmlformats.org/officeDocument/2006/relationships" id="290" r:id="R5155cd54c8ce403f"/>
    <p:sldId xmlns:r="http://schemas.openxmlformats.org/officeDocument/2006/relationships" id="291" r:id="Rd7cc7d9dc6d14324"/>
    <p:sldId xmlns:r="http://schemas.openxmlformats.org/officeDocument/2006/relationships" id="292" r:id="R61d754631d034cb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2cfdcfd94c046db" /><Relationship Type="http://schemas.openxmlformats.org/officeDocument/2006/relationships/slideMaster" Target="/ppt/slideMasters/slideMaster1.xml" Id="R6e3b5f959b7e4aef" /><Relationship Type="http://schemas.openxmlformats.org/officeDocument/2006/relationships/notesMaster" Target="/ppt/notesMasters/notesMaster1.xml" Id="R4452daff1581409c" /><Relationship Type="http://schemas.openxmlformats.org/officeDocument/2006/relationships/presProps" Target="/ppt/presProps.xml" Id="Rf1349e0949534039" /><Relationship Type="http://schemas.openxmlformats.org/officeDocument/2006/relationships/tableStyles" Target="/ppt/tableStyles.xml" Id="R15a4d620627f42c1" /><Relationship Type="http://schemas.openxmlformats.org/officeDocument/2006/relationships/slide" Target="/ppt/slides/slide1.xml" Id="Rd990bec852244fbe" /><Relationship Type="http://schemas.openxmlformats.org/officeDocument/2006/relationships/slide" Target="/ppt/slides/slide2.xml" Id="Re3e7c3897bf94185" /><Relationship Type="http://schemas.openxmlformats.org/officeDocument/2006/relationships/slide" Target="/ppt/slides/slide3.xml" Id="R382a4e3490a341ad" /><Relationship Type="http://schemas.openxmlformats.org/officeDocument/2006/relationships/slide" Target="/ppt/slides/slide4.xml" Id="R7dd0dd1c39ae4f7b" /><Relationship Type="http://schemas.openxmlformats.org/officeDocument/2006/relationships/slide" Target="/ppt/slides/slide5.xml" Id="R822e6e603d694bae" /><Relationship Type="http://schemas.openxmlformats.org/officeDocument/2006/relationships/slide" Target="/ppt/slides/slide6.xml" Id="R9b0fb8bed6f14f6d" /><Relationship Type="http://schemas.openxmlformats.org/officeDocument/2006/relationships/slide" Target="/ppt/slides/slide7.xml" Id="R413c9fc2429b4c96" /><Relationship Type="http://schemas.openxmlformats.org/officeDocument/2006/relationships/slide" Target="/ppt/slides/slide8.xml" Id="R2d0cade9fc1b4f5c" /><Relationship Type="http://schemas.openxmlformats.org/officeDocument/2006/relationships/slide" Target="/ppt/slides/slide9.xml" Id="Rf4ef56a62a594e08" /><Relationship Type="http://schemas.openxmlformats.org/officeDocument/2006/relationships/slide" Target="/ppt/slides/slide10.xml" Id="R5be97185a445408a" /><Relationship Type="http://schemas.openxmlformats.org/officeDocument/2006/relationships/slide" Target="/ppt/slides/slide11.xml" Id="R280fb63bd42a4f64" /><Relationship Type="http://schemas.openxmlformats.org/officeDocument/2006/relationships/slide" Target="/ppt/slides/slide12.xml" Id="Rb119430028064e1d" /><Relationship Type="http://schemas.openxmlformats.org/officeDocument/2006/relationships/slide" Target="/ppt/slides/slide13.xml" Id="R8bd8884bd4104e10" /><Relationship Type="http://schemas.openxmlformats.org/officeDocument/2006/relationships/slide" Target="/ppt/slides/slide14.xml" Id="R1276c5e0ae024192" /><Relationship Type="http://schemas.openxmlformats.org/officeDocument/2006/relationships/slide" Target="/ppt/slides/slide15.xml" Id="Ra150e448afd84440" /><Relationship Type="http://schemas.openxmlformats.org/officeDocument/2006/relationships/slide" Target="/ppt/slides/slide16.xml" Id="Racbe6a5fa51b40aa" /><Relationship Type="http://schemas.openxmlformats.org/officeDocument/2006/relationships/slide" Target="/ppt/slides/slide17.xml" Id="Rd19c804acc7445ec" /><Relationship Type="http://schemas.openxmlformats.org/officeDocument/2006/relationships/slide" Target="/ppt/slides/slide18.xml" Id="Rf18c7152b1ad4f36" /><Relationship Type="http://schemas.openxmlformats.org/officeDocument/2006/relationships/slide" Target="/ppt/slides/slide19.xml" Id="R837bea8bdf824fee" /><Relationship Type="http://schemas.openxmlformats.org/officeDocument/2006/relationships/slide" Target="/ppt/slides/slide20.xml" Id="R0dca2950396843e0" /><Relationship Type="http://schemas.openxmlformats.org/officeDocument/2006/relationships/slide" Target="/ppt/slides/slide21.xml" Id="Re278c9cf22de46d8" /><Relationship Type="http://schemas.openxmlformats.org/officeDocument/2006/relationships/slide" Target="/ppt/slides/slide22.xml" Id="Re34478abcd524fad" /><Relationship Type="http://schemas.openxmlformats.org/officeDocument/2006/relationships/slide" Target="/ppt/slides/slide23.xml" Id="R25696ef7bd3e47c4" /><Relationship Type="http://schemas.openxmlformats.org/officeDocument/2006/relationships/slide" Target="/ppt/slides/slide24.xml" Id="R0c83761315e64573" /><Relationship Type="http://schemas.openxmlformats.org/officeDocument/2006/relationships/slide" Target="/ppt/slides/slide25.xml" Id="R91ed1c755fd740b8" /><Relationship Type="http://schemas.openxmlformats.org/officeDocument/2006/relationships/slide" Target="/ppt/slides/slide26.xml" Id="Rab3f3b7a69794f46" /><Relationship Type="http://schemas.openxmlformats.org/officeDocument/2006/relationships/slide" Target="/ppt/slides/slide27.xml" Id="R3d904686ee664df2" /><Relationship Type="http://schemas.openxmlformats.org/officeDocument/2006/relationships/slide" Target="/ppt/slides/slide28.xml" Id="R59cf4db60345417f" /><Relationship Type="http://schemas.openxmlformats.org/officeDocument/2006/relationships/slide" Target="/ppt/slides/slide29.xml" Id="Rb12d3096a87241f4" /><Relationship Type="http://schemas.openxmlformats.org/officeDocument/2006/relationships/slide" Target="/ppt/slides/slide30.xml" Id="R113f6e44a6d8462f" /><Relationship Type="http://schemas.openxmlformats.org/officeDocument/2006/relationships/slide" Target="/ppt/slides/slide31.xml" Id="Rcef6153ee3624f03" /><Relationship Type="http://schemas.openxmlformats.org/officeDocument/2006/relationships/slide" Target="/ppt/slides/slide32.xml" Id="R4f0448afd7534bb7" /><Relationship Type="http://schemas.openxmlformats.org/officeDocument/2006/relationships/slide" Target="/ppt/slides/slide33.xml" Id="R04feeba7742045cb" /><Relationship Type="http://schemas.openxmlformats.org/officeDocument/2006/relationships/slide" Target="/ppt/slides/slide34.xml" Id="R8d4a73cc57a74f9a" /><Relationship Type="http://schemas.openxmlformats.org/officeDocument/2006/relationships/slide" Target="/ppt/slides/slide35.xml" Id="R5155cd54c8ce403f" /><Relationship Type="http://schemas.openxmlformats.org/officeDocument/2006/relationships/slide" Target="/ppt/slides/slide36.xml" Id="Rd7cc7d9dc6d14324" /><Relationship Type="http://schemas.openxmlformats.org/officeDocument/2006/relationships/slide" Target="/ppt/slides/slide37.xml" Id="R61d754631d034cb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99bc940ac50494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ce608607b574527" /><Relationship Type="http://schemas.openxmlformats.org/officeDocument/2006/relationships/notesMaster" Target="/ppt/notesMasters/notesMaster1.xml" Id="Rfb96599aa56b4a1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fba41aeeca44dae" /><Relationship Type="http://schemas.openxmlformats.org/officeDocument/2006/relationships/notesMaster" Target="/ppt/notesMasters/notesMaster1.xml" Id="Re0d3577e533848e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58de7ce350e40e1" /><Relationship Type="http://schemas.openxmlformats.org/officeDocument/2006/relationships/notesMaster" Target="/ppt/notesMasters/notesMaster1.xml" Id="R5e4a5f159b41487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af56217a5b24761" /><Relationship Type="http://schemas.openxmlformats.org/officeDocument/2006/relationships/notesMaster" Target="/ppt/notesMasters/notesMaster1.xml" Id="Rdecf15c6ee99480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ed6142b11114243" /><Relationship Type="http://schemas.openxmlformats.org/officeDocument/2006/relationships/notesMaster" Target="/ppt/notesMasters/notesMaster1.xml" Id="R6747b3a8c8d3471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c31fed73f8842f5" /><Relationship Type="http://schemas.openxmlformats.org/officeDocument/2006/relationships/notesMaster" Target="/ppt/notesMasters/notesMaster1.xml" Id="Rafd380b997364ed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58109a941bb4b3f" /><Relationship Type="http://schemas.openxmlformats.org/officeDocument/2006/relationships/notesMaster" Target="/ppt/notesMasters/notesMaster1.xml" Id="R3e7e3263f19742b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48b47988bf44d3c" /><Relationship Type="http://schemas.openxmlformats.org/officeDocument/2006/relationships/notesMaster" Target="/ppt/notesMasters/notesMaster1.xml" Id="Re9ce230d997f46a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d3e52da5e954f6a" /><Relationship Type="http://schemas.openxmlformats.org/officeDocument/2006/relationships/notesMaster" Target="/ppt/notesMasters/notesMaster1.xml" Id="Reb4c24080a6541d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dd7b9e44c3d43ef" /><Relationship Type="http://schemas.openxmlformats.org/officeDocument/2006/relationships/notesMaster" Target="/ppt/notesMasters/notesMaster1.xml" Id="Rb9d42579fbf04de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a89c8de26c541cc" /><Relationship Type="http://schemas.openxmlformats.org/officeDocument/2006/relationships/notesMaster" Target="/ppt/notesMasters/notesMaster1.xml" Id="R49ed01cc8653483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b32e9b46f694c5a" /><Relationship Type="http://schemas.openxmlformats.org/officeDocument/2006/relationships/notesMaster" Target="/ppt/notesMasters/notesMaster1.xml" Id="Re22b52339ad1458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77165165e4c40cb" /><Relationship Type="http://schemas.openxmlformats.org/officeDocument/2006/relationships/notesMaster" Target="/ppt/notesMasters/notesMaster1.xml" Id="Rdab8f8783e7a4c3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96d7bebcd1c46bc" /><Relationship Type="http://schemas.openxmlformats.org/officeDocument/2006/relationships/notesMaster" Target="/ppt/notesMasters/notesMaster1.xml" Id="R058d11993edc4b9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5fa8ce3e2fe465e" /><Relationship Type="http://schemas.openxmlformats.org/officeDocument/2006/relationships/notesMaster" Target="/ppt/notesMasters/notesMaster1.xml" Id="R1c0ea9d913fd445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39de9e173c845af" /><Relationship Type="http://schemas.openxmlformats.org/officeDocument/2006/relationships/notesMaster" Target="/ppt/notesMasters/notesMaster1.xml" Id="R119c4666c36043e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774a2ad6e2c41ee" /><Relationship Type="http://schemas.openxmlformats.org/officeDocument/2006/relationships/notesMaster" Target="/ppt/notesMasters/notesMaster1.xml" Id="Rb8111750e04940f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ebb400491a74e26" /><Relationship Type="http://schemas.openxmlformats.org/officeDocument/2006/relationships/notesMaster" Target="/ppt/notesMasters/notesMaster1.xml" Id="R8f59b2f7533f45e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6e3e6a8f008425a" /><Relationship Type="http://schemas.openxmlformats.org/officeDocument/2006/relationships/notesMaster" Target="/ppt/notesMasters/notesMaster1.xml" Id="Rcdb7f30be53b4b7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011a9c0bb61473f" /><Relationship Type="http://schemas.openxmlformats.org/officeDocument/2006/relationships/notesMaster" Target="/ppt/notesMasters/notesMaster1.xml" Id="R39394d439031499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557720887934e99" /><Relationship Type="http://schemas.openxmlformats.org/officeDocument/2006/relationships/notesMaster" Target="/ppt/notesMasters/notesMaster1.xml" Id="R2b2903118ac64e3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e3e82cf13474223" /><Relationship Type="http://schemas.openxmlformats.org/officeDocument/2006/relationships/notesMaster" Target="/ppt/notesMasters/notesMaster1.xml" Id="R893d4a2e76ca4ba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2dacf6d44a34067" /><Relationship Type="http://schemas.openxmlformats.org/officeDocument/2006/relationships/notesMaster" Target="/ppt/notesMasters/notesMaster1.xml" Id="R7cec848ba52941e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9fdf772e3914721" /><Relationship Type="http://schemas.openxmlformats.org/officeDocument/2006/relationships/notesMaster" Target="/ppt/notesMasters/notesMaster1.xml" Id="R9dda8e74d25140e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d8559f8e9a547d4" /><Relationship Type="http://schemas.openxmlformats.org/officeDocument/2006/relationships/notesMaster" Target="/ppt/notesMasters/notesMaster1.xml" Id="Rd66f8440ea62415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d74431ec2cb441d" /><Relationship Type="http://schemas.openxmlformats.org/officeDocument/2006/relationships/notesMaster" Target="/ppt/notesMasters/notesMaster1.xml" Id="Re943aa16e61c47b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0bd8fd7847f4103" /><Relationship Type="http://schemas.openxmlformats.org/officeDocument/2006/relationships/notesMaster" Target="/ppt/notesMasters/notesMaster1.xml" Id="Ra7d754d750554d4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de009a4991e448b" /><Relationship Type="http://schemas.openxmlformats.org/officeDocument/2006/relationships/notesMaster" Target="/ppt/notesMasters/notesMaster1.xml" Id="R7de91d1f70a54a8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42e2a151d4542ac" /><Relationship Type="http://schemas.openxmlformats.org/officeDocument/2006/relationships/notesMaster" Target="/ppt/notesMasters/notesMaster1.xml" Id="R3c968169754249c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d37975382b74526" /><Relationship Type="http://schemas.openxmlformats.org/officeDocument/2006/relationships/notesMaster" Target="/ppt/notesMasters/notesMaster1.xml" Id="Rc52b07eb40c24954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7229cc8b4bd44b8" /><Relationship Type="http://schemas.openxmlformats.org/officeDocument/2006/relationships/notesMaster" Target="/ppt/notesMasters/notesMaster1.xml" Id="R92997f6f98934802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de732dad2ca4692" /><Relationship Type="http://schemas.openxmlformats.org/officeDocument/2006/relationships/notesMaster" Target="/ppt/notesMasters/notesMaster1.xml" Id="R226ad7203aae4c62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00f544208a1648f5" /><Relationship Type="http://schemas.openxmlformats.org/officeDocument/2006/relationships/notesMaster" Target="/ppt/notesMasters/notesMaster1.xml" Id="R86ac38fff1eb4c1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db83f775b9f64ed9" /><Relationship Type="http://schemas.openxmlformats.org/officeDocument/2006/relationships/notesMaster" Target="/ppt/notesMasters/notesMaster1.xml" Id="Rb8bef29928a84b7c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d68493ac11a949de" /><Relationship Type="http://schemas.openxmlformats.org/officeDocument/2006/relationships/notesMaster" Target="/ppt/notesMasters/notesMaster1.xml" Id="R2c8136a076a74703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3de6c6bf43a74821" /><Relationship Type="http://schemas.openxmlformats.org/officeDocument/2006/relationships/notesMaster" Target="/ppt/notesMasters/notesMaster1.xml" Id="Rc952845183e64117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3f7992a9c08c4c92" /><Relationship Type="http://schemas.openxmlformats.org/officeDocument/2006/relationships/notesMaster" Target="/ppt/notesMasters/notesMaster1.xml" Id="R4101d0ac3ce44fe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05818c08dc84511" /><Relationship Type="http://schemas.openxmlformats.org/officeDocument/2006/relationships/image" Target="/ppt/media/image.png" Id="Rcbad8f24868146fc" /><Relationship Type="http://schemas.openxmlformats.org/officeDocument/2006/relationships/image" Target="/ppt/media/image2.png" Id="R8384ca09c800484f" /><Relationship Type="http://schemas.openxmlformats.org/officeDocument/2006/relationships/image" Target="/ppt/media/image.jpeg" Id="Rda7f35690df64b4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553a64aba6e4d7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bad8f24868146f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384ca09c800484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7f35690df64b4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26be886189d48bc" /><Relationship Type="http://schemas.openxmlformats.org/officeDocument/2006/relationships/slideLayout" Target="/ppt/slideLayouts/slideLayout1.xml" Id="R8248917fcdfa49ec" /><Relationship Type="http://schemas.openxmlformats.org/officeDocument/2006/relationships/slideLayout" Target="/ppt/slideLayouts/slideLayout2.xml" Id="R0135b4d851b749f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248917fcdfa49ec"/>
    <p:sldLayoutId xmlns:r="http://schemas.openxmlformats.org/officeDocument/2006/relationships" id="2147483650" r:id="R0135b4d851b749f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79eaf77c2f45e4" /><Relationship Type="http://schemas.openxmlformats.org/officeDocument/2006/relationships/notesSlide" Target="/ppt/notesSlides/notesSlide1.xml" Id="Rc8149bb3af28440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af8b3eca7e4b67" /><Relationship Type="http://schemas.openxmlformats.org/officeDocument/2006/relationships/notesSlide" Target="/ppt/notesSlides/notesSlide2.xml" Id="R7559b738d6b04c8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4b070b6ec84d9b" /><Relationship Type="http://schemas.openxmlformats.org/officeDocument/2006/relationships/notesSlide" Target="/ppt/notesSlides/notesSlide3.xml" Id="R0dcf8bb6cf344a6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3015721f984219" /><Relationship Type="http://schemas.openxmlformats.org/officeDocument/2006/relationships/notesSlide" Target="/ppt/notesSlides/notesSlide4.xml" Id="R12fc125488e74d2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9ab01897a540d4" /><Relationship Type="http://schemas.openxmlformats.org/officeDocument/2006/relationships/notesSlide" Target="/ppt/notesSlides/notesSlide5.xml" Id="R04001cb9b1b6457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6efe63edc94ad8" /><Relationship Type="http://schemas.openxmlformats.org/officeDocument/2006/relationships/notesSlide" Target="/ppt/notesSlides/notesSlide6.xml" Id="Re7ffd4c66caf497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a78aecf87a49bd" /><Relationship Type="http://schemas.openxmlformats.org/officeDocument/2006/relationships/notesSlide" Target="/ppt/notesSlides/notesSlide7.xml" Id="R02ff62078c64460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06ee33ee5a4b95" /><Relationship Type="http://schemas.openxmlformats.org/officeDocument/2006/relationships/notesSlide" Target="/ppt/notesSlides/notesSlide8.xml" Id="R20e19c786c2f4ca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6efaa6a7754d3b" /><Relationship Type="http://schemas.openxmlformats.org/officeDocument/2006/relationships/notesSlide" Target="/ppt/notesSlides/notesSlide9.xml" Id="R838934646c064f1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1cf879c60943b6" /><Relationship Type="http://schemas.openxmlformats.org/officeDocument/2006/relationships/notesSlide" Target="/ppt/notesSlides/notesSlide10.xml" Id="R47a688e0e72a442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81153d128b46ae" /><Relationship Type="http://schemas.openxmlformats.org/officeDocument/2006/relationships/notesSlide" Target="/ppt/notesSlides/notesSlide11.xml" Id="R0361e721242a49c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96ff4283fc4d82" /><Relationship Type="http://schemas.openxmlformats.org/officeDocument/2006/relationships/notesSlide" Target="/ppt/notesSlides/notesSlide12.xml" Id="R25e3e5a8d7ca44c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956ed87cab4276" /><Relationship Type="http://schemas.openxmlformats.org/officeDocument/2006/relationships/notesSlide" Target="/ppt/notesSlides/notesSlide13.xml" Id="R0d3dea36efc945c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e120d62f78467c" /><Relationship Type="http://schemas.openxmlformats.org/officeDocument/2006/relationships/notesSlide" Target="/ppt/notesSlides/notesSlide14.xml" Id="R6f063fd5a23a496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db6e86855c459e" /><Relationship Type="http://schemas.openxmlformats.org/officeDocument/2006/relationships/notesSlide" Target="/ppt/notesSlides/notesSlide15.xml" Id="R013f7b9c0438426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df11f15f9d47d4" /><Relationship Type="http://schemas.openxmlformats.org/officeDocument/2006/relationships/notesSlide" Target="/ppt/notesSlides/notesSlide16.xml" Id="R0648e2fb321a453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d29005ea2449b8" /><Relationship Type="http://schemas.openxmlformats.org/officeDocument/2006/relationships/notesSlide" Target="/ppt/notesSlides/notesSlide17.xml" Id="R93f93b8735194fc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8468b0e0bf4288" /><Relationship Type="http://schemas.openxmlformats.org/officeDocument/2006/relationships/notesSlide" Target="/ppt/notesSlides/notesSlide18.xml" Id="Rd19e358703b7424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105068b17a4e9d" /><Relationship Type="http://schemas.openxmlformats.org/officeDocument/2006/relationships/notesSlide" Target="/ppt/notesSlides/notesSlide19.xml" Id="R1823275590f14f0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5dd470787e45ac" /><Relationship Type="http://schemas.openxmlformats.org/officeDocument/2006/relationships/notesSlide" Target="/ppt/notesSlides/notesSlide20.xml" Id="Rfb26ade090a6420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ccc0b84edf42c8" /><Relationship Type="http://schemas.openxmlformats.org/officeDocument/2006/relationships/notesSlide" Target="/ppt/notesSlides/notesSlide21.xml" Id="R85f2490ba3cd437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70c4667dd24d2d" /><Relationship Type="http://schemas.openxmlformats.org/officeDocument/2006/relationships/notesSlide" Target="/ppt/notesSlides/notesSlide22.xml" Id="R6150bb854e9642b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2790245a9c475a" /><Relationship Type="http://schemas.openxmlformats.org/officeDocument/2006/relationships/notesSlide" Target="/ppt/notesSlides/notesSlide23.xml" Id="R3a358b14dcdf470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6cb128b7c64917" /><Relationship Type="http://schemas.openxmlformats.org/officeDocument/2006/relationships/notesSlide" Target="/ppt/notesSlides/notesSlide24.xml" Id="Re8ff456997374cd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e2d0213d8f425c" /><Relationship Type="http://schemas.openxmlformats.org/officeDocument/2006/relationships/notesSlide" Target="/ppt/notesSlides/notesSlide25.xml" Id="Reba49a3967d0432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62dd5c2d914654" /><Relationship Type="http://schemas.openxmlformats.org/officeDocument/2006/relationships/notesSlide" Target="/ppt/notesSlides/notesSlide26.xml" Id="R34385c7e98f64a1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dbba50de0542c0" /><Relationship Type="http://schemas.openxmlformats.org/officeDocument/2006/relationships/notesSlide" Target="/ppt/notesSlides/notesSlide27.xml" Id="R3ae1715efcf843a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493b4e2beb4ab8" /><Relationship Type="http://schemas.openxmlformats.org/officeDocument/2006/relationships/notesSlide" Target="/ppt/notesSlides/notesSlide28.xml" Id="Rbe7cafb76673463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7822e5440042f9" /><Relationship Type="http://schemas.openxmlformats.org/officeDocument/2006/relationships/notesSlide" Target="/ppt/notesSlides/notesSlide29.xml" Id="Rae5e80dc6d2740c4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c81f862174444b" /><Relationship Type="http://schemas.openxmlformats.org/officeDocument/2006/relationships/notesSlide" Target="/ppt/notesSlides/notesSlide30.xml" Id="Rb44f47854d6745a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926c1dd47c4dc5" /><Relationship Type="http://schemas.openxmlformats.org/officeDocument/2006/relationships/notesSlide" Target="/ppt/notesSlides/notesSlide31.xml" Id="Ra6193305f5d74b3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16659a323c4bad" /><Relationship Type="http://schemas.openxmlformats.org/officeDocument/2006/relationships/notesSlide" Target="/ppt/notesSlides/notesSlide32.xml" Id="Rf10ebeee7e40467e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891bf736254900" /><Relationship Type="http://schemas.openxmlformats.org/officeDocument/2006/relationships/notesSlide" Target="/ppt/notesSlides/notesSlide33.xml" Id="R5d226e6eada2486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100e0439814ddd" /><Relationship Type="http://schemas.openxmlformats.org/officeDocument/2006/relationships/notesSlide" Target="/ppt/notesSlides/notesSlide34.xml" Id="Rf9366aca180245c3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4ddfa298814283" /><Relationship Type="http://schemas.openxmlformats.org/officeDocument/2006/relationships/notesSlide" Target="/ppt/notesSlides/notesSlide35.xml" Id="R6aa1bf2f543242f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644b9926224923" /><Relationship Type="http://schemas.openxmlformats.org/officeDocument/2006/relationships/notesSlide" Target="/ppt/notesSlides/notesSlide36.xml" Id="Ra50eea40c0ee48f3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e436f30aa0498f" /><Relationship Type="http://schemas.openxmlformats.org/officeDocument/2006/relationships/notesSlide" Target="/ppt/notesSlides/notesSlide37.xml" Id="R2663bfa376634c6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  |  Romans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我且說，神棄絕了他的百姓嗎？斷乎沒有！因為我也是以色列人，亞伯拉罕的後裔，屬便雅憫支派的。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say then, Hath God cast away his people? God forbid. For I also am an Israelite, of the seed of Abraham, of the tribe of Benjamin.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  |  Romans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神並沒有棄絕他預先所知道的百姓。你們豈不曉得經上論到以利亞是怎麼說的呢？他在神面前怎樣控告以色列人說：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hath not cast away his people which he foreknew. Wot ye not what the scripture saith of Elias? how he maketh intercession to God against Israel,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  |  Romans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「主啊，他們殺了你的先知，拆了你的祭壇，只剩下我一個人；他們還要尋索我的命。」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they have killed thy prophets, and digged down thine altars; and I am left alone, and they seek my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11:4  |  Romans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神的回話是怎麼說的呢？[他說]：「我為自己留下七千人，是未曾向巴力屈膝的。」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what saith the answer of God unto him? I have reserved to myself seven thousand men, who have not bowed the knee to the image of Baal.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11:5  |  Romans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如今也是這樣，照着揀選的恩典，還有所留的餘數。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so then at this present time also there is a remnant according to the election of grace.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11:6  |  Romans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既是出於恩典，就不在乎行為；不然，恩典就不是恩典了。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by grace, then is it no more of works: otherwise grace is no more grace. But if it be of works, then is it no more grace: otherwise work is no more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11:7  |  Romans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這是怎麼樣呢？以色列人所求的，他們沒有得着。惟有蒙揀選的人得着了；其餘的就成了頑梗不化的。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then? Israel hath not obtained that which he seeketh for; but the election hath obtained it, and the rest were blinded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11:8  |  Romans 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如[經上]所記： 神給他們昏迷的心， 眼睛不能看見， 耳朵不能聽見， 直到今日。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(According as it is written, God hath given them the spirit of slumber, eyes that they should not see, and ears that they should not hear;) unto this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11:9  |  Romans 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大衛也說： 願他們的筵席變為網羅，變為機檻， 變為絆腳石，作他們的報應。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saith, Let their table be made a snare, and a trap, and a stumblingblock, and a recompence unto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11:10  |  Romans 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願他們的眼睛昏矇，不得看見； 願你時常彎下他們的腰。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their eyes be darkened, that they may not see, and bow down their back alway.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11:11  |  Romans 11:11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我且說，他們失腳是要他們跌倒嗎？斷乎不是！反倒因他們的過失，救恩便臨到外邦人，要激動他們發憤。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say then, Have they stumbled that they should fall? God forbid: but rather through their fall salvation is come unto the Gentiles, for to provoke them to jealousy.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11:12  |  Romans 11:12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若他們的過失為天下的富足，他們的缺乏為外邦人的富足，何況他們的豐滿呢？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if the fall of them be the riches of the world, and the diminishing of them the riches of the Gentiles; how much more their fulness?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11:13  |  Romans 11:13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我對你們外邦人說這話；因我是外邦人的使徒，所以敬重我的職分，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speak to you Gentiles, inasmuch as I am the apostle of the Gentiles, I magnify mine office: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11:14  |  Romans 11:14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或者可以激動我骨肉之親發憤，好救他們一些人。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by any means I may provoke to emulation them which are my flesh, and might save some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11:15  |  Romans 11:15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若他們被丟棄，天下就得[與神]和好，他們被收納，豈不是死而復生嗎？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 casting away of them be the reconciling of the world, what shall the receiving of them be, but life from the dead?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11:16  |  Romans 11:16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所獻的新麵若是聖潔，全團也就聖潔了；樹根若是聖潔，樹枝也就聖潔了。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 firstfruit be holy, the lump is also holy: and if the root be holy, so are the branches.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11:17  |  Romans 11:17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若有幾根枝子被折下來，你這野橄欖得接在其中，一同得着橄欖根的肥汁，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some of the branches be broken off, and thou, being a wild olive tree, wert graffed in among them, and with them partakest of the root and fatness of the olive tree;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11:18  |  Romans 11:18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你就不可向[舊]枝子誇口；若是誇口，[當知道]不是你托着根，乃是根托着你。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Boast not against the branches. But if thou boast, thou bearest not the root, but the root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11:19  |  Romans 11:19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你若說，那枝子被折下來是特為叫我接上。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wilt say then, The branches were broken off, that I might be graffed 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11:20  |  Romans 11:20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不錯！他們因為不信，所以被折下來；你因為信，所以立得住；你不可自高，反要懼怕。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Well; because of unbelief they were broken off, and thou standest by faith. Be not highminded, but fear: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11:21  |  Romans 11:21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神既不愛惜原來的枝子，也必不愛惜你。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God spared not the natural branches, take heed lest he also spare not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11:22  |  Romans 11:22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可見，神的恩慈和嚴厲向那跌倒的人是嚴厲的，向你是有恩慈的，只要你長久在他的恩慈裏；不然，你也要被砍下來。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therefore the goodness and severity of God: on them which fell, severity; but toward thee, goodness, if thou continue in his goodness: otherwise thou also shalt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11:23  |  Romans 11:23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而且他們若不是長久不信，仍要被接上，因為神能夠把他們重新接上。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also, if they abide not still in unbelief, shall be graffed in: for God is able to graff them in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11:24  |  Romans 11:24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你是從那天生的野橄欖上砍下來的，尚且逆着性得接在好橄欖上，何況這本樹的枝子，要接在本樹上呢！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thou wert cut out of the olive tree which is wild by nature, and wert graffed contrary to nature into a good olive tree: how much more shall these, which be the natural branches, be graffed into their own olive tree?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11:25  |  Romans 11:25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弟兄們，我不願意你們不知道這奧祕（恐怕你們自以為聰明），就是以色列人有幾分是硬心的，等到外邦人的數目添滿了，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would not, brethren, that ye should be ignorant of this mystery, lest ye should be wise in your own conceits; that blindness in part is happened to Israel, until the fulness of the Gentiles be come 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11:26  |  Romans 11:26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於是以色列全家都要得救。如[經上]所記： 必有一位救主從錫安出來， 要消除雅各家的一切罪惡；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 all Israel shall be saved: as it is written, There shall come out of Sion the Deliverer, and shall turn away ungodliness from Jacob: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11:27  |  Romans 11:27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又[說]：我除去他們罪的時候， 這就是我與他們所立的約。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is my covenant unto them, when I shall take away their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11:28  |  Romans 11:28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就着福音說，他們為你們的緣故是仇敵；就着揀選說，他們為列祖的緣故是蒙愛的。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concerning the gospel, they are enemies for your sakes: but as touching the election, they are beloved for the fathers’ sakes.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11:29  |  Romans 11:29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因為神的恩賜和選召是沒有後悔的。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gifts and calling of God are without repentance.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11:30  |  Romans 11:30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你們從前不順服神，如今因他們的不順服，你們倒蒙了憐恤。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ye in times past have not believed God, yet have now obtained mercy through their unbelief: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11:31  |  Romans 11:31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這樣，他們也是不順服，叫他們因着施給你們的憐恤，現在也就蒙憐恤。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so have these also now not believed, that through your mercy they also may obtain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11:32  |  Romans 11:32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因為神將眾人都圈在不順服之中，特意要憐恤眾人。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hath concluded them all in unbelief, that he might have mercy upon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11:33  |  Romans 11:33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深哉，神豐富的智慧和知識！ 他的判斷何其難測！ 他的蹤跡何其難尋！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the depth of the riches both of the wisdom and knowledge of God! how unsearchable are his judgments, and his ways past finding out!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11:34  |  Romans 11:34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誰知道主的心？ 誰作過他的謀士呢？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who hath known the mind of the Lord? or who hath been his counsellor?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11:35  |  Romans 11:35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誰是先給了他， 使他後來償還呢？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who hath first given to him, and it shall be recompensed unto him again?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11:36  |  Romans 11:36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因為萬有都是本於他， 倚靠他，歸於他。 願榮耀歸給他，直到永遠。阿們！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of him, and through him, and to him, are all things: to whom be glory for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2026-08-26T14:44:06.4870000Z</dcterms:created>
  <dcterms:modified xsi:type="dcterms:W3CDTF">2026-08-26T14:44:06.4870000Z</dcterms:modified>
</coreProperties>
</file>