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61faee519af42df" /><Relationship Type="http://schemas.openxmlformats.org/officeDocument/2006/relationships/extended-properties" Target="/docProps/app.xml" Id="Rd1774cda9f7c45f5" /><Relationship Type="http://schemas.openxmlformats.org/officeDocument/2006/relationships/officeDocument" Target="/ppt/presentation.xml" Id="R58c972d0668c4725" /></Relationships>
</file>

<file path=ppt/presentation.xml><?xml version="1.0" encoding="utf-8"?>
<p:presentation xmlns:p="http://schemas.openxmlformats.org/presentationml/2006/main">
  <p:sldMasterIdLst>
    <p:sldMasterId xmlns:r="http://schemas.openxmlformats.org/officeDocument/2006/relationships" id="2147483648" r:id="R1cf4706154fc4400"/>
  </p:sldMasterIdLst>
  <p:notesMasterIdLst>
    <p:notesMasterId xmlns:r="http://schemas.openxmlformats.org/officeDocument/2006/relationships" r:id="Rb0cf3db034f54f27"/>
  </p:notesMasterIdLst>
  <p:sldIdLst>
    <p:sldId xmlns:r="http://schemas.openxmlformats.org/officeDocument/2006/relationships" id="256" r:id="R3d66146d719547d9"/>
    <p:sldId xmlns:r="http://schemas.openxmlformats.org/officeDocument/2006/relationships" id="257" r:id="R72819aab32c045a1"/>
    <p:sldId xmlns:r="http://schemas.openxmlformats.org/officeDocument/2006/relationships" id="258" r:id="Rdcbb0c9ceb144ee1"/>
    <p:sldId xmlns:r="http://schemas.openxmlformats.org/officeDocument/2006/relationships" id="259" r:id="R2c2c730b8bc74985"/>
    <p:sldId xmlns:r="http://schemas.openxmlformats.org/officeDocument/2006/relationships" id="260" r:id="R49438e8b7ddb42df"/>
    <p:sldId xmlns:r="http://schemas.openxmlformats.org/officeDocument/2006/relationships" id="261" r:id="Rc4ee2977e02d47b4"/>
    <p:sldId xmlns:r="http://schemas.openxmlformats.org/officeDocument/2006/relationships" id="262" r:id="R266ff5fbd9b24af4"/>
    <p:sldId xmlns:r="http://schemas.openxmlformats.org/officeDocument/2006/relationships" id="263" r:id="Rb026ef1117054cea"/>
    <p:sldId xmlns:r="http://schemas.openxmlformats.org/officeDocument/2006/relationships" id="264" r:id="R9bc4d0294d9f4827"/>
    <p:sldId xmlns:r="http://schemas.openxmlformats.org/officeDocument/2006/relationships" id="265" r:id="Rb95126b12ed44fe6"/>
    <p:sldId xmlns:r="http://schemas.openxmlformats.org/officeDocument/2006/relationships" id="266" r:id="R5cb8a42cef4b41e0"/>
    <p:sldId xmlns:r="http://schemas.openxmlformats.org/officeDocument/2006/relationships" id="267" r:id="Rb9e7bf9d0250434c"/>
    <p:sldId xmlns:r="http://schemas.openxmlformats.org/officeDocument/2006/relationships" id="268" r:id="R26ae4a46f21c43f7"/>
    <p:sldId xmlns:r="http://schemas.openxmlformats.org/officeDocument/2006/relationships" id="269" r:id="R190f3efc0f8d4809"/>
    <p:sldId xmlns:r="http://schemas.openxmlformats.org/officeDocument/2006/relationships" id="270" r:id="R34e703c7bbbe43d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9310170b2df4e81" /><Relationship Type="http://schemas.openxmlformats.org/officeDocument/2006/relationships/slideMaster" Target="/ppt/slideMasters/slideMaster1.xml" Id="R1cf4706154fc4400" /><Relationship Type="http://schemas.openxmlformats.org/officeDocument/2006/relationships/notesMaster" Target="/ppt/notesMasters/notesMaster1.xml" Id="Rb0cf3db034f54f27" /><Relationship Type="http://schemas.openxmlformats.org/officeDocument/2006/relationships/presProps" Target="/ppt/presProps.xml" Id="Rb5fae329da2d4acb" /><Relationship Type="http://schemas.openxmlformats.org/officeDocument/2006/relationships/tableStyles" Target="/ppt/tableStyles.xml" Id="Reeecceadc1984834" /><Relationship Type="http://schemas.openxmlformats.org/officeDocument/2006/relationships/slide" Target="/ppt/slides/slide1.xml" Id="R3d66146d719547d9" /><Relationship Type="http://schemas.openxmlformats.org/officeDocument/2006/relationships/slide" Target="/ppt/slides/slide2.xml" Id="R72819aab32c045a1" /><Relationship Type="http://schemas.openxmlformats.org/officeDocument/2006/relationships/slide" Target="/ppt/slides/slide3.xml" Id="Rdcbb0c9ceb144ee1" /><Relationship Type="http://schemas.openxmlformats.org/officeDocument/2006/relationships/slide" Target="/ppt/slides/slide4.xml" Id="R2c2c730b8bc74985" /><Relationship Type="http://schemas.openxmlformats.org/officeDocument/2006/relationships/slide" Target="/ppt/slides/slide5.xml" Id="R49438e8b7ddb42df" /><Relationship Type="http://schemas.openxmlformats.org/officeDocument/2006/relationships/slide" Target="/ppt/slides/slide6.xml" Id="Rc4ee2977e02d47b4" /><Relationship Type="http://schemas.openxmlformats.org/officeDocument/2006/relationships/slide" Target="/ppt/slides/slide7.xml" Id="R266ff5fbd9b24af4" /><Relationship Type="http://schemas.openxmlformats.org/officeDocument/2006/relationships/slide" Target="/ppt/slides/slide8.xml" Id="Rb026ef1117054cea" /><Relationship Type="http://schemas.openxmlformats.org/officeDocument/2006/relationships/slide" Target="/ppt/slides/slide9.xml" Id="R9bc4d0294d9f4827" /><Relationship Type="http://schemas.openxmlformats.org/officeDocument/2006/relationships/slide" Target="/ppt/slides/slide10.xml" Id="Rb95126b12ed44fe6" /><Relationship Type="http://schemas.openxmlformats.org/officeDocument/2006/relationships/slide" Target="/ppt/slides/slide11.xml" Id="R5cb8a42cef4b41e0" /><Relationship Type="http://schemas.openxmlformats.org/officeDocument/2006/relationships/slide" Target="/ppt/slides/slide12.xml" Id="Rb9e7bf9d0250434c" /><Relationship Type="http://schemas.openxmlformats.org/officeDocument/2006/relationships/slide" Target="/ppt/slides/slide13.xml" Id="R26ae4a46f21c43f7" /><Relationship Type="http://schemas.openxmlformats.org/officeDocument/2006/relationships/slide" Target="/ppt/slides/slide14.xml" Id="R190f3efc0f8d4809" /><Relationship Type="http://schemas.openxmlformats.org/officeDocument/2006/relationships/slide" Target="/ppt/slides/slide15.xml" Id="R34e703c7bbbe43d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f0cb580ecc74d5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9d777df8fc04134" /><Relationship Type="http://schemas.openxmlformats.org/officeDocument/2006/relationships/notesMaster" Target="/ppt/notesMasters/notesMaster1.xml" Id="R39974a1923be43e9" /></Relationships>
</file>

<file path=ppt/notesSlides/_rels/notesSlide2.xml.rels>&#65279;<?xml version="1.0" encoding="utf-8"?><Relationships xmlns="http://schemas.openxmlformats.org/package/2006/relationships"><Relationship Type="http://schemas.openxmlformats.org/officeDocument/2006/relationships/slide" Target="/ppt/slides/slide2.xml" Id="Rb563e57e2aac490f" /><Relationship Type="http://schemas.openxmlformats.org/officeDocument/2006/relationships/notesMaster" Target="/ppt/notesMasters/notesMaster1.xml" Id="R7b4fe5e07eb143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7c4622486d244bdd" /><Relationship Type="http://schemas.openxmlformats.org/officeDocument/2006/relationships/notesMaster" Target="/ppt/notesMasters/notesMaster1.xml" Id="R761f8156093b4b59" /></Relationships>
</file>

<file path=ppt/notesSlides/_rels/notesSlide4.xml.rels>&#65279;<?xml version="1.0" encoding="utf-8"?><Relationships xmlns="http://schemas.openxmlformats.org/package/2006/relationships"><Relationship Type="http://schemas.openxmlformats.org/officeDocument/2006/relationships/slide" Target="/ppt/slides/slide4.xml" Id="Rdc16b0a0fec04a20" /><Relationship Type="http://schemas.openxmlformats.org/officeDocument/2006/relationships/notesMaster" Target="/ppt/notesMasters/notesMaster1.xml" Id="R96a5f61db0e64228" /></Relationships>
</file>

<file path=ppt/notesSlides/_rels/notesSlide5.xml.rels>&#65279;<?xml version="1.0" encoding="utf-8"?><Relationships xmlns="http://schemas.openxmlformats.org/package/2006/relationships"><Relationship Type="http://schemas.openxmlformats.org/officeDocument/2006/relationships/slide" Target="/ppt/slides/slide5.xml" Id="Rcefe6732753f4d05" /><Relationship Type="http://schemas.openxmlformats.org/officeDocument/2006/relationships/notesMaster" Target="/ppt/notesMasters/notesMaster1.xml" Id="R54664f38708a4bdf" /></Relationships>
</file>

<file path=ppt/notesSlides/_rels/notesSlide6.xml.rels>&#65279;<?xml version="1.0" encoding="utf-8"?><Relationships xmlns="http://schemas.openxmlformats.org/package/2006/relationships"><Relationship Type="http://schemas.openxmlformats.org/officeDocument/2006/relationships/slide" Target="/ppt/slides/slide6.xml" Id="R6c042cbe3d9a4aa8" /><Relationship Type="http://schemas.openxmlformats.org/officeDocument/2006/relationships/notesMaster" Target="/ppt/notesMasters/notesMaster1.xml" Id="R745dada36963400e" /></Relationships>
</file>

<file path=ppt/notesSlides/_rels/notesSlide7.xml.rels>&#65279;<?xml version="1.0" encoding="utf-8"?><Relationships xmlns="http://schemas.openxmlformats.org/package/2006/relationships"><Relationship Type="http://schemas.openxmlformats.org/officeDocument/2006/relationships/slide" Target="/ppt/slides/slide7.xml" Id="R56c8e9a988344b7e" /><Relationship Type="http://schemas.openxmlformats.org/officeDocument/2006/relationships/notesMaster" Target="/ppt/notesMasters/notesMaster1.xml" Id="R9ec307a6827b4929" /></Relationships>
</file>

<file path=ppt/notesSlides/_rels/notesSlide8.xml.rels>&#65279;<?xml version="1.0" encoding="utf-8"?><Relationships xmlns="http://schemas.openxmlformats.org/package/2006/relationships"><Relationship Type="http://schemas.openxmlformats.org/officeDocument/2006/relationships/slide" Target="/ppt/slides/slide8.xml" Id="R85f7289821e14fb0" /><Relationship Type="http://schemas.openxmlformats.org/officeDocument/2006/relationships/notesMaster" Target="/ppt/notesMasters/notesMaster1.xml" Id="R2a7313d591f74851" /></Relationships>
</file>

<file path=ppt/notesSlides/_rels/notesSlide9.xml.rels>&#65279;<?xml version="1.0" encoding="utf-8"?><Relationships xmlns="http://schemas.openxmlformats.org/package/2006/relationships"><Relationship Type="http://schemas.openxmlformats.org/officeDocument/2006/relationships/slide" Target="/ppt/slides/slide9.xml" Id="R76472b08e6e14c47" /><Relationship Type="http://schemas.openxmlformats.org/officeDocument/2006/relationships/notesMaster" Target="/ppt/notesMasters/notesMaster1.xml" Id="Rec04eb42e8704ce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66261e47e324534" /><Relationship Type="http://schemas.openxmlformats.org/officeDocument/2006/relationships/notesMaster" Target="/ppt/notesMasters/notesMaster1.xml" Id="R2941c3bdb491420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b9b73968d424c04" /><Relationship Type="http://schemas.openxmlformats.org/officeDocument/2006/relationships/notesMaster" Target="/ppt/notesMasters/notesMaster1.xml" Id="R4051d3d99ed6440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0d2f35b6a0349ca" /><Relationship Type="http://schemas.openxmlformats.org/officeDocument/2006/relationships/notesMaster" Target="/ppt/notesMasters/notesMaster1.xml" Id="R49f8d7546e55457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b0ea17390434049" /><Relationship Type="http://schemas.openxmlformats.org/officeDocument/2006/relationships/notesMaster" Target="/ppt/notesMasters/notesMaster1.xml" Id="R7b495f347bc1433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d0a8242fe074411" /><Relationship Type="http://schemas.openxmlformats.org/officeDocument/2006/relationships/notesMaster" Target="/ppt/notesMasters/notesMaster1.xml" Id="R08662b3c225e466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619e80d357c4083" /><Relationship Type="http://schemas.openxmlformats.org/officeDocument/2006/relationships/notesMaster" Target="/ppt/notesMasters/notesMaster1.xml" Id="Re913dc0792d844d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8b564a5f7cd4aae" /><Relationship Type="http://schemas.openxmlformats.org/officeDocument/2006/relationships/image" Target="/ppt/media/image.png" Id="Rbd84c39815cf4941" /><Relationship Type="http://schemas.openxmlformats.org/officeDocument/2006/relationships/image" Target="/ppt/media/image2.png" Id="Rc166b1944e7846eb" /><Relationship Type="http://schemas.openxmlformats.org/officeDocument/2006/relationships/image" Target="/ppt/media/image.jpeg" Id="R23fc4dac6a1246f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b548bd3541648d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d84c39815cf494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166b1944e7846e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3fc4dac6a1246f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24d71c65c554574" /><Relationship Type="http://schemas.openxmlformats.org/officeDocument/2006/relationships/slideLayout" Target="/ppt/slideLayouts/slideLayout1.xml" Id="Ra637187255514d61" /><Relationship Type="http://schemas.openxmlformats.org/officeDocument/2006/relationships/slideLayout" Target="/ppt/slideLayouts/slideLayout2.xml" Id="Rc270656764114bb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637187255514d61"/>
    <p:sldLayoutId xmlns:r="http://schemas.openxmlformats.org/officeDocument/2006/relationships" id="2147483650" r:id="Rc270656764114bb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582687bb8774b03" /><Relationship Type="http://schemas.openxmlformats.org/officeDocument/2006/relationships/notesSlide" Target="/ppt/notesSlides/notesSlide1.xml" Id="R34a58cb74d70470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19467cbd56a42d5" /><Relationship Type="http://schemas.openxmlformats.org/officeDocument/2006/relationships/notesSlide" Target="/ppt/notesSlides/notesSlide2.xml" Id="Rb79080843c6a4dc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72a7bd69d904eb0" /><Relationship Type="http://schemas.openxmlformats.org/officeDocument/2006/relationships/notesSlide" Target="/ppt/notesSlides/notesSlide3.xml" Id="R00b00b30d13642c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3b5af5bf6724378" /><Relationship Type="http://schemas.openxmlformats.org/officeDocument/2006/relationships/notesSlide" Target="/ppt/notesSlides/notesSlide4.xml" Id="Rde38c9323134413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2515cc77eb44854" /><Relationship Type="http://schemas.openxmlformats.org/officeDocument/2006/relationships/notesSlide" Target="/ppt/notesSlides/notesSlide5.xml" Id="R8cc37a52a962408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9aa15780bff4d7e" /><Relationship Type="http://schemas.openxmlformats.org/officeDocument/2006/relationships/notesSlide" Target="/ppt/notesSlides/notesSlide6.xml" Id="R58ff1af2d2f24cf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1872f3866024727" /><Relationship Type="http://schemas.openxmlformats.org/officeDocument/2006/relationships/notesSlide" Target="/ppt/notesSlides/notesSlide7.xml" Id="Rd6ebea25dbb941e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3148cb10ed74626" /><Relationship Type="http://schemas.openxmlformats.org/officeDocument/2006/relationships/notesSlide" Target="/ppt/notesSlides/notesSlide8.xml" Id="R9ee348512d6944e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577b80630764a2a" /><Relationship Type="http://schemas.openxmlformats.org/officeDocument/2006/relationships/notesSlide" Target="/ppt/notesSlides/notesSlide9.xml" Id="R31a9c137f1744e4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3cbede2bac84e00" /><Relationship Type="http://schemas.openxmlformats.org/officeDocument/2006/relationships/notesSlide" Target="/ppt/notesSlides/notesSlide10.xml" Id="R174519f812b74a5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d463e1f2dad46d6" /><Relationship Type="http://schemas.openxmlformats.org/officeDocument/2006/relationships/notesSlide" Target="/ppt/notesSlides/notesSlide11.xml" Id="R6b61b1429d0e43a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f885280f60c430f" /><Relationship Type="http://schemas.openxmlformats.org/officeDocument/2006/relationships/notesSlide" Target="/ppt/notesSlides/notesSlide12.xml" Id="R15fb8a72a69f48b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f6bd89361e246e8" /><Relationship Type="http://schemas.openxmlformats.org/officeDocument/2006/relationships/notesSlide" Target="/ppt/notesSlides/notesSlide13.xml" Id="Recd1226f9395450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f508e108f024125" /><Relationship Type="http://schemas.openxmlformats.org/officeDocument/2006/relationships/notesSlide" Target="/ppt/notesSlides/notesSlide14.xml" Id="R141f27accd774ee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51eecfdd5a8473c" /><Relationship Type="http://schemas.openxmlformats.org/officeDocument/2006/relationships/notesSlide" Target="/ppt/notesSlides/notesSlide15.xml" Id="Rf224709ea7df4ce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阿摩司書第8章</a:t>
            </a:r>
          </a:p>
          <a:p xmlns:a="http://schemas.openxmlformats.org/drawingml/2006/main">
            <a:pPr algn="ctr">
              <a:buNone/>
            </a:pPr>
            <a:r>
              <a:rPr sz="2000">
                <a:solidFill>
                  <a:srgbClr val="FFFFFF"/>
                </a:solidFill>
                <a:latin typeface="Georgia"/>
                <a:ea typeface="Georgia"/>
                <a:cs typeface="Georgia"/>
              </a:rPr>
              <a:t>Amos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8:1  |  Amos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主耶和華又指示我一件事：我看見一筐夏天的果子。</a:t>
            </a:r>
          </a:p>
          <a:p xmlns:a="http://schemas.openxmlformats.org/drawingml/2006/main">
            <a:pPr algn="ctr">
              <a:buNone/>
            </a:pPr>
            <a:r>
              <a:rPr sz="2800">
                <a:solidFill>
                  <a:srgbClr val="FFFFFF"/>
                </a:solidFill>
                <a:latin typeface="Georgia"/>
                <a:ea typeface="Georgia"/>
                <a:cs typeface="Georgia"/>
              </a:rPr>
              <a:t>Thus hath the Lord GOD shewed unto me: and behold a basket of summer fruit.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8:2  |  Amos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他說：「阿摩司啊，你看見甚麼？」我說：「看見一筐夏天的果子。」耶和華說：「我民以色列的結局到了，我必不再寬恕他們。」</a:t>
            </a:r>
          </a:p>
          <a:p xmlns:a="http://schemas.openxmlformats.org/drawingml/2006/main">
            <a:pPr algn="ctr">
              <a:buNone/>
            </a:pPr>
            <a:r>
              <a:rPr sz="2100">
                <a:solidFill>
                  <a:srgbClr val="FFFFFF"/>
                </a:solidFill>
                <a:latin typeface="Georgia"/>
                <a:ea typeface="Georgia"/>
                <a:cs typeface="Georgia"/>
              </a:rPr>
              <a:t>And he said, Amos, what seest thou? And I said, A basket of summer fruit. Then said the LORD unto me, The end is come upon my people of Israel; I will not again pass by them any more.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8:3  |  Amos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主耶和華說：「那日，殿中的詩歌變為哀號；必有許多屍首在各處拋棄，無人作聲。」</a:t>
            </a:r>
          </a:p>
          <a:p xmlns:a="http://schemas.openxmlformats.org/drawingml/2006/main">
            <a:pPr algn="ctr">
              <a:buNone/>
            </a:pPr>
            <a:r>
              <a:rPr sz="2100">
                <a:solidFill>
                  <a:srgbClr val="FFFFFF"/>
                </a:solidFill>
                <a:latin typeface="Georgia"/>
                <a:ea typeface="Georgia"/>
                <a:cs typeface="Georgia"/>
              </a:rPr>
              <a:t>And the songs of the temple shall be howlings in that day, saith the Lord GOD: there shall be many dead bodies in every place; they shall cast them forth with silence.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8:4  |  Amos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你們這些要吞吃窮乏人、 使困苦人衰敗的，當聽我的話！</a:t>
            </a:r>
          </a:p>
          <a:p xmlns:a="http://schemas.openxmlformats.org/drawingml/2006/main">
            <a:pPr algn="ctr">
              <a:buNone/>
            </a:pPr>
            <a:r>
              <a:rPr sz="2400">
                <a:solidFill>
                  <a:srgbClr val="FFFFFF"/>
                </a:solidFill>
                <a:latin typeface="Georgia"/>
                <a:ea typeface="Georgia"/>
                <a:cs typeface="Georgia"/>
              </a:rPr>
              <a:t>Hear this, O ye that swallow up the needy, even to make the poor of the land to fail,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8:5  |  Amos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你們說：月朔幾時過去， 我們好賣糧； 安息日幾時過去， 我們好擺開麥子； [賣出]用小升斗， [收銀]用大戥子， 用詭詐的天平欺哄人，</a:t>
            </a:r>
          </a:p>
          <a:p xmlns:a="http://schemas.openxmlformats.org/drawingml/2006/main">
            <a:pPr algn="ctr">
              <a:buNone/>
            </a:pPr>
            <a:r>
              <a:rPr sz="2100">
                <a:solidFill>
                  <a:srgbClr val="FFFFFF"/>
                </a:solidFill>
                <a:latin typeface="Georgia"/>
                <a:ea typeface="Georgia"/>
                <a:cs typeface="Georgia"/>
              </a:rPr>
              <a:t>Saying, When will the new moon be gone, that we may sell corn? and the sabbath, that we may set forth wheat, making the ephah small, and the shekel great, and falsifying the balances by deceit?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8:6  |  Amos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好用銀子買貧寒人， 用一雙鞋換窮乏人， 將壞了的麥子賣給人。</a:t>
            </a:r>
          </a:p>
          <a:p xmlns:a="http://schemas.openxmlformats.org/drawingml/2006/main">
            <a:pPr algn="ctr">
              <a:buNone/>
            </a:pPr>
            <a:r>
              <a:rPr sz="2400">
                <a:solidFill>
                  <a:srgbClr val="FFFFFF"/>
                </a:solidFill>
                <a:latin typeface="Georgia"/>
                <a:ea typeface="Georgia"/>
                <a:cs typeface="Georgia"/>
              </a:rPr>
              <a:t>That we may buy the poor for silver, and the needy for a pair of shoes; yea, and sell the refuse of the wheat?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8:7  |  Amos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耶和華指着雅各的榮耀起誓說： 他們的一切行為，我必永遠不忘。</a:t>
            </a:r>
          </a:p>
          <a:p xmlns:a="http://schemas.openxmlformats.org/drawingml/2006/main">
            <a:pPr algn="ctr">
              <a:buNone/>
            </a:pPr>
            <a:r>
              <a:rPr sz="2400">
                <a:solidFill>
                  <a:srgbClr val="FFFFFF"/>
                </a:solidFill>
                <a:latin typeface="Georgia"/>
                <a:ea typeface="Georgia"/>
                <a:cs typeface="Georgia"/>
              </a:rPr>
              <a:t>The LORD hath sworn by the excellency of Jacob, Surely I will never forget any of their works.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8:8  |  Amos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地豈不因這事震動？ 其上的居民不也悲哀嗎？ 地必全然像尼羅河漲起， 如同埃及河湧上落下。</a:t>
            </a:r>
          </a:p>
          <a:p xmlns:a="http://schemas.openxmlformats.org/drawingml/2006/main">
            <a:pPr algn="ctr">
              <a:buNone/>
            </a:pPr>
            <a:r>
              <a:rPr sz="2100">
                <a:solidFill>
                  <a:srgbClr val="FFFFFF"/>
                </a:solidFill>
                <a:latin typeface="Georgia"/>
                <a:ea typeface="Georgia"/>
                <a:cs typeface="Georgia"/>
              </a:rPr>
              <a:t>Shall not the land tremble for this, and every one mourn that dwelleth therein? and it shall rise up wholly as a flood; and it shall be cast out and drowned, as by the flood of Egypt.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8:9  |  Amos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主耶和華說：到那日， 我必使日頭在午間落下， 使地在白晝黑暗。</a:t>
            </a:r>
          </a:p>
          <a:p xmlns:a="http://schemas.openxmlformats.org/drawingml/2006/main">
            <a:pPr algn="ctr">
              <a:buNone/>
            </a:pPr>
            <a:r>
              <a:rPr sz="2100">
                <a:solidFill>
                  <a:srgbClr val="FFFFFF"/>
                </a:solidFill>
                <a:latin typeface="Georgia"/>
                <a:ea typeface="Georgia"/>
                <a:cs typeface="Georgia"/>
              </a:rPr>
              <a:t>And it shall come to pass in that day, saith the Lord GOD, that I will cause the sun to go down at noon, and I will darken the earth in the clear day: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8:10  |  Amos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我必使你們的節期變為悲哀， 歌曲變為哀歌。 眾人腰束麻布，頭上光禿， 使這場悲哀如喪獨生子， 至終如痛苦的日子一樣。</a:t>
            </a:r>
          </a:p>
          <a:p xmlns:a="http://schemas.openxmlformats.org/drawingml/2006/main">
            <a:pPr algn="ctr">
              <a:buNone/>
            </a:pPr>
            <a:r>
              <a:rPr sz="1800">
                <a:solidFill>
                  <a:srgbClr val="FFFFFF"/>
                </a:solidFill>
                <a:latin typeface="Georgia"/>
                <a:ea typeface="Georgia"/>
                <a:cs typeface="Georgia"/>
              </a:rPr>
              <a:t>And I will turn your feasts into mourning, and all your songs into lamentation; and I will bring up sackcloth upon all loins, and baldness upon every head; and I will make it as the mourning of an only son, and the end thereof as a bitter day.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8:11  |  Amos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主耶和華說：日子將到， 我必命饑荒降在地上。 人飢餓非因無餅，乾渴非因無水， 乃因不聽耶和華的話。</a:t>
            </a:r>
          </a:p>
          <a:p xmlns:a="http://schemas.openxmlformats.org/drawingml/2006/main">
            <a:pPr algn="ctr">
              <a:buNone/>
            </a:pPr>
            <a:r>
              <a:rPr sz="2100">
                <a:solidFill>
                  <a:srgbClr val="FFFFFF"/>
                </a:solidFill>
                <a:latin typeface="Georgia"/>
                <a:ea typeface="Georgia"/>
                <a:cs typeface="Georgia"/>
              </a:rPr>
              <a:t>Behold, the days come, saith the Lord GOD, that I will send a famine in the land, not a famine of bread, nor a thirst for water, but of hearing the words of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8:12  |  Amos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他們必飄流，從這海到那海， 從北邊到東邊，往來奔跑， 尋求耶和華的話，卻尋不着。</a:t>
            </a:r>
          </a:p>
          <a:p xmlns:a="http://schemas.openxmlformats.org/drawingml/2006/main">
            <a:pPr algn="ctr">
              <a:buNone/>
            </a:pPr>
            <a:r>
              <a:rPr sz="2100">
                <a:solidFill>
                  <a:srgbClr val="FFFFFF"/>
                </a:solidFill>
                <a:latin typeface="Georgia"/>
                <a:ea typeface="Georgia"/>
                <a:cs typeface="Georgia"/>
              </a:rPr>
              <a:t>And they shall wander from sea to sea, and from the north even to the east, they shall run to and fro to seek the word of the LORD, and shall not find it.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8:13  |  Amos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當那日，美貌的處女 和少年的男子必因乾渴發昏。</a:t>
            </a:r>
          </a:p>
          <a:p xmlns:a="http://schemas.openxmlformats.org/drawingml/2006/main">
            <a:pPr algn="ctr">
              <a:buNone/>
            </a:pPr>
            <a:r>
              <a:rPr sz="2800">
                <a:solidFill>
                  <a:srgbClr val="FFFFFF"/>
                </a:solidFill>
                <a:latin typeface="Georgia"/>
                <a:ea typeface="Georgia"/>
                <a:cs typeface="Georgia"/>
              </a:rPr>
              <a:t>In that day shall the fair virgins and young men faint for thirst.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8:14  |  Amos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那指着撒馬利亞牛犢起誓的說： 但哪，我們指着你那裏的活神起誓； 又說：我們指着別是巴的神道起誓。 這些人都必仆倒，永不再起來。</a:t>
            </a:r>
          </a:p>
          <a:p xmlns:a="http://schemas.openxmlformats.org/drawingml/2006/main">
            <a:pPr algn="ctr">
              <a:buNone/>
            </a:pPr>
            <a:r>
              <a:rPr sz="2100">
                <a:solidFill>
                  <a:srgbClr val="FFFFFF"/>
                </a:solidFill>
                <a:latin typeface="Georgia"/>
                <a:ea typeface="Georgia"/>
                <a:cs typeface="Georgia"/>
              </a:rPr>
              <a:t>They that swear by the sin of Samaria, and say, Thy god, O Dan, liveth; and, The manner of Beer-sheba liveth; even they shall fall, and never rise up again.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2026-08-30T04:39:26.4960000Z</dcterms:created>
  <dcterms:modified xsi:type="dcterms:W3CDTF">2026-08-30T04:39:26.4960000Z</dcterms:modified>
</coreProperties>
</file>