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d583ec1ef2147ce" /><Relationship Type="http://schemas.openxmlformats.org/officeDocument/2006/relationships/extended-properties" Target="/docProps/app.xml" Id="Raf7d7c46f775446a" /><Relationship Type="http://schemas.openxmlformats.org/officeDocument/2006/relationships/officeDocument" Target="/ppt/presentation.xml" Id="Rfa178247ebf04564" /></Relationships>
</file>

<file path=ppt/presentation.xml><?xml version="1.0" encoding="utf-8"?>
<p:presentation xmlns:p="http://schemas.openxmlformats.org/presentationml/2006/main">
  <p:sldMasterIdLst>
    <p:sldMasterId xmlns:r="http://schemas.openxmlformats.org/officeDocument/2006/relationships" id="2147483648" r:id="Ra4aab3a518ef4517"/>
  </p:sldMasterIdLst>
  <p:notesMasterIdLst>
    <p:notesMasterId xmlns:r="http://schemas.openxmlformats.org/officeDocument/2006/relationships" r:id="Re4ddfd7fb47f4c52"/>
  </p:notesMasterIdLst>
  <p:sldIdLst>
    <p:sldId xmlns:r="http://schemas.openxmlformats.org/officeDocument/2006/relationships" id="256" r:id="R9a13c855e15e4e77"/>
    <p:sldId xmlns:r="http://schemas.openxmlformats.org/officeDocument/2006/relationships" id="257" r:id="Rc2dcce9bc2014620"/>
    <p:sldId xmlns:r="http://schemas.openxmlformats.org/officeDocument/2006/relationships" id="258" r:id="R33a2cd28c4e246f8"/>
    <p:sldId xmlns:r="http://schemas.openxmlformats.org/officeDocument/2006/relationships" id="259" r:id="R5f069b138ffe47ad"/>
    <p:sldId xmlns:r="http://schemas.openxmlformats.org/officeDocument/2006/relationships" id="260" r:id="Radaefbad2dcc42d4"/>
    <p:sldId xmlns:r="http://schemas.openxmlformats.org/officeDocument/2006/relationships" id="261" r:id="Rc3418e0a9e374478"/>
    <p:sldId xmlns:r="http://schemas.openxmlformats.org/officeDocument/2006/relationships" id="262" r:id="R33052ccffb6d4945"/>
    <p:sldId xmlns:r="http://schemas.openxmlformats.org/officeDocument/2006/relationships" id="263" r:id="Rfdf41a78f5834e90"/>
    <p:sldId xmlns:r="http://schemas.openxmlformats.org/officeDocument/2006/relationships" id="264" r:id="R649d18847bcf48df"/>
    <p:sldId xmlns:r="http://schemas.openxmlformats.org/officeDocument/2006/relationships" id="265" r:id="Rfaa265d2d7574970"/>
    <p:sldId xmlns:r="http://schemas.openxmlformats.org/officeDocument/2006/relationships" id="266" r:id="R8b6f922b24c14932"/>
    <p:sldId xmlns:r="http://schemas.openxmlformats.org/officeDocument/2006/relationships" id="267" r:id="R7115c6e9183c440d"/>
    <p:sldId xmlns:r="http://schemas.openxmlformats.org/officeDocument/2006/relationships" id="268" r:id="Rf2ff2360032f4457"/>
    <p:sldId xmlns:r="http://schemas.openxmlformats.org/officeDocument/2006/relationships" id="269" r:id="R2e69d1aed3344798"/>
    <p:sldId xmlns:r="http://schemas.openxmlformats.org/officeDocument/2006/relationships" id="270" r:id="Rb998bb41c3104f5e"/>
    <p:sldId xmlns:r="http://schemas.openxmlformats.org/officeDocument/2006/relationships" id="271" r:id="Reac9112d1e6449bc"/>
    <p:sldId xmlns:r="http://schemas.openxmlformats.org/officeDocument/2006/relationships" id="272" r:id="Rf49bb9e0a32d4d70"/>
    <p:sldId xmlns:r="http://schemas.openxmlformats.org/officeDocument/2006/relationships" id="273" r:id="R8c99cbc2fd81448c"/>
    <p:sldId xmlns:r="http://schemas.openxmlformats.org/officeDocument/2006/relationships" id="274" r:id="R5fcd23c86b8e4faf"/>
    <p:sldId xmlns:r="http://schemas.openxmlformats.org/officeDocument/2006/relationships" id="275" r:id="R1bfe8900223f4bb0"/>
    <p:sldId xmlns:r="http://schemas.openxmlformats.org/officeDocument/2006/relationships" id="276" r:id="Ra821113f92f74ed1"/>
    <p:sldId xmlns:r="http://schemas.openxmlformats.org/officeDocument/2006/relationships" id="277" r:id="R593bdc53f75644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fedb4f3cb0452e" /><Relationship Type="http://schemas.openxmlformats.org/officeDocument/2006/relationships/slideMaster" Target="/ppt/slideMasters/slideMaster1.xml" Id="Ra4aab3a518ef4517" /><Relationship Type="http://schemas.openxmlformats.org/officeDocument/2006/relationships/notesMaster" Target="/ppt/notesMasters/notesMaster1.xml" Id="Re4ddfd7fb47f4c52" /><Relationship Type="http://schemas.openxmlformats.org/officeDocument/2006/relationships/presProps" Target="/ppt/presProps.xml" Id="R5a58889139a04f59" /><Relationship Type="http://schemas.openxmlformats.org/officeDocument/2006/relationships/tableStyles" Target="/ppt/tableStyles.xml" Id="Rc609282c0d0a4d75" /><Relationship Type="http://schemas.openxmlformats.org/officeDocument/2006/relationships/slide" Target="/ppt/slides/slide1.xml" Id="R9a13c855e15e4e77" /><Relationship Type="http://schemas.openxmlformats.org/officeDocument/2006/relationships/slide" Target="/ppt/slides/slide2.xml" Id="Rc2dcce9bc2014620" /><Relationship Type="http://schemas.openxmlformats.org/officeDocument/2006/relationships/slide" Target="/ppt/slides/slide3.xml" Id="R33a2cd28c4e246f8" /><Relationship Type="http://schemas.openxmlformats.org/officeDocument/2006/relationships/slide" Target="/ppt/slides/slide4.xml" Id="R5f069b138ffe47ad" /><Relationship Type="http://schemas.openxmlformats.org/officeDocument/2006/relationships/slide" Target="/ppt/slides/slide5.xml" Id="Radaefbad2dcc42d4" /><Relationship Type="http://schemas.openxmlformats.org/officeDocument/2006/relationships/slide" Target="/ppt/slides/slide6.xml" Id="Rc3418e0a9e374478" /><Relationship Type="http://schemas.openxmlformats.org/officeDocument/2006/relationships/slide" Target="/ppt/slides/slide7.xml" Id="R33052ccffb6d4945" /><Relationship Type="http://schemas.openxmlformats.org/officeDocument/2006/relationships/slide" Target="/ppt/slides/slide8.xml" Id="Rfdf41a78f5834e90" /><Relationship Type="http://schemas.openxmlformats.org/officeDocument/2006/relationships/slide" Target="/ppt/slides/slide9.xml" Id="R649d18847bcf48df" /><Relationship Type="http://schemas.openxmlformats.org/officeDocument/2006/relationships/slide" Target="/ppt/slides/slide10.xml" Id="Rfaa265d2d7574970" /><Relationship Type="http://schemas.openxmlformats.org/officeDocument/2006/relationships/slide" Target="/ppt/slides/slide11.xml" Id="R8b6f922b24c14932" /><Relationship Type="http://schemas.openxmlformats.org/officeDocument/2006/relationships/slide" Target="/ppt/slides/slide12.xml" Id="R7115c6e9183c440d" /><Relationship Type="http://schemas.openxmlformats.org/officeDocument/2006/relationships/slide" Target="/ppt/slides/slide13.xml" Id="Rf2ff2360032f4457" /><Relationship Type="http://schemas.openxmlformats.org/officeDocument/2006/relationships/slide" Target="/ppt/slides/slide14.xml" Id="R2e69d1aed3344798" /><Relationship Type="http://schemas.openxmlformats.org/officeDocument/2006/relationships/slide" Target="/ppt/slides/slide15.xml" Id="Rb998bb41c3104f5e" /><Relationship Type="http://schemas.openxmlformats.org/officeDocument/2006/relationships/slide" Target="/ppt/slides/slide16.xml" Id="Reac9112d1e6449bc" /><Relationship Type="http://schemas.openxmlformats.org/officeDocument/2006/relationships/slide" Target="/ppt/slides/slide17.xml" Id="Rf49bb9e0a32d4d70" /><Relationship Type="http://schemas.openxmlformats.org/officeDocument/2006/relationships/slide" Target="/ppt/slides/slide18.xml" Id="R8c99cbc2fd81448c" /><Relationship Type="http://schemas.openxmlformats.org/officeDocument/2006/relationships/slide" Target="/ppt/slides/slide19.xml" Id="R5fcd23c86b8e4faf" /><Relationship Type="http://schemas.openxmlformats.org/officeDocument/2006/relationships/slide" Target="/ppt/slides/slide20.xml" Id="R1bfe8900223f4bb0" /><Relationship Type="http://schemas.openxmlformats.org/officeDocument/2006/relationships/slide" Target="/ppt/slides/slide21.xml" Id="Ra821113f92f74ed1" /><Relationship Type="http://schemas.openxmlformats.org/officeDocument/2006/relationships/slide" Target="/ppt/slides/slide22.xml" Id="R593bdc53f75644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d71a511da04b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41b0134b51452b" /><Relationship Type="http://schemas.openxmlformats.org/officeDocument/2006/relationships/notesMaster" Target="/ppt/notesMasters/notesMaster1.xml" Id="Rf6a2e6e8f7ec47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aa46a5ac654885" /><Relationship Type="http://schemas.openxmlformats.org/officeDocument/2006/relationships/notesMaster" Target="/ppt/notesMasters/notesMaster1.xml" Id="Rae39c3317ac644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4da8ea0d1da4152" /><Relationship Type="http://schemas.openxmlformats.org/officeDocument/2006/relationships/notesMaster" Target="/ppt/notesMasters/notesMaster1.xml" Id="R8d4ebb099d9f43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efaf467cc614d91" /><Relationship Type="http://schemas.openxmlformats.org/officeDocument/2006/relationships/notesMaster" Target="/ppt/notesMasters/notesMaster1.xml" Id="Rc8e45a42a34f47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8b0dcd076b4c7f" /><Relationship Type="http://schemas.openxmlformats.org/officeDocument/2006/relationships/notesMaster" Target="/ppt/notesMasters/notesMaster1.xml" Id="R209d8b59caf442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619612c9a44817" /><Relationship Type="http://schemas.openxmlformats.org/officeDocument/2006/relationships/notesMaster" Target="/ppt/notesMasters/notesMaster1.xml" Id="R68b82d11e68b499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f77329fd7884338" /><Relationship Type="http://schemas.openxmlformats.org/officeDocument/2006/relationships/notesMaster" Target="/ppt/notesMasters/notesMaster1.xml" Id="R183de93e92d248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24cb87984f4d1d" /><Relationship Type="http://schemas.openxmlformats.org/officeDocument/2006/relationships/notesMaster" Target="/ppt/notesMasters/notesMaster1.xml" Id="R4d3f01c36ca449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a205d9b18b4464" /><Relationship Type="http://schemas.openxmlformats.org/officeDocument/2006/relationships/notesMaster" Target="/ppt/notesMasters/notesMaster1.xml" Id="Rad2760866017482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cede3f0d9d46da" /><Relationship Type="http://schemas.openxmlformats.org/officeDocument/2006/relationships/notesMaster" Target="/ppt/notesMasters/notesMaster1.xml" Id="Re02d805618744b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bcf9a5dd16347c5" /><Relationship Type="http://schemas.openxmlformats.org/officeDocument/2006/relationships/notesMaster" Target="/ppt/notesMasters/notesMaster1.xml" Id="Rd75dbd3fa4bc42f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f4f557bd994d47" /><Relationship Type="http://schemas.openxmlformats.org/officeDocument/2006/relationships/notesMaster" Target="/ppt/notesMasters/notesMaster1.xml" Id="R0fc856894ac6470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2752f7017f34a5c" /><Relationship Type="http://schemas.openxmlformats.org/officeDocument/2006/relationships/notesMaster" Target="/ppt/notesMasters/notesMaster1.xml" Id="R6421ec20d7ee46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9d434f13a2045b1" /><Relationship Type="http://schemas.openxmlformats.org/officeDocument/2006/relationships/notesMaster" Target="/ppt/notesMasters/notesMaster1.xml" Id="Rb3da978c515b4b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217ef43ac004688" /><Relationship Type="http://schemas.openxmlformats.org/officeDocument/2006/relationships/notesMaster" Target="/ppt/notesMasters/notesMaster1.xml" Id="R8b2e05fbcf42482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1d5e37ec7b4405" /><Relationship Type="http://schemas.openxmlformats.org/officeDocument/2006/relationships/notesMaster" Target="/ppt/notesMasters/notesMaster1.xml" Id="R2f581f75d719412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eecf3d038649c8" /><Relationship Type="http://schemas.openxmlformats.org/officeDocument/2006/relationships/notesMaster" Target="/ppt/notesMasters/notesMaster1.xml" Id="R6c999069d7dc44a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1d4f23335ba425a" /><Relationship Type="http://schemas.openxmlformats.org/officeDocument/2006/relationships/notesMaster" Target="/ppt/notesMasters/notesMaster1.xml" Id="Rfbf0cbca22b5405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c1591130d5749cd" /><Relationship Type="http://schemas.openxmlformats.org/officeDocument/2006/relationships/notesMaster" Target="/ppt/notesMasters/notesMaster1.xml" Id="R2e461c79ddbe409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e32c8d73c84bd3" /><Relationship Type="http://schemas.openxmlformats.org/officeDocument/2006/relationships/notesMaster" Target="/ppt/notesMasters/notesMaster1.xml" Id="R7d1728bb19384fa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47a540d699446c" /><Relationship Type="http://schemas.openxmlformats.org/officeDocument/2006/relationships/notesMaster" Target="/ppt/notesMasters/notesMaster1.xml" Id="R8acda4b2ba7041c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dcfb64d7c864228" /><Relationship Type="http://schemas.openxmlformats.org/officeDocument/2006/relationships/notesMaster" Target="/ppt/notesMasters/notesMaster1.xml" Id="R2d8a847ecf6643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e62f5cfecc4272" /><Relationship Type="http://schemas.openxmlformats.org/officeDocument/2006/relationships/image" Target="/ppt/media/image.png" Id="Re4235029a8a744c5" /><Relationship Type="http://schemas.openxmlformats.org/officeDocument/2006/relationships/image" Target="/ppt/media/image2.png" Id="R5c7023ec9e894777" /><Relationship Type="http://schemas.openxmlformats.org/officeDocument/2006/relationships/image" Target="/ppt/media/image.jpeg" Id="R20a2ae9f9f1440b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2d86443af964fe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4235029a8a744c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c7023ec9e89477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a2ae9f9f1440b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02bd9370914065" /><Relationship Type="http://schemas.openxmlformats.org/officeDocument/2006/relationships/slideLayout" Target="/ppt/slideLayouts/slideLayout1.xml" Id="R1fb126969792401d" /><Relationship Type="http://schemas.openxmlformats.org/officeDocument/2006/relationships/slideLayout" Target="/ppt/slideLayouts/slideLayout2.xml" Id="Ref0723e12c514bd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fb126969792401d"/>
    <p:sldLayoutId xmlns:r="http://schemas.openxmlformats.org/officeDocument/2006/relationships" id="2147483650" r:id="Ref0723e12c514bd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d46ef99df0e47e1" /><Relationship Type="http://schemas.openxmlformats.org/officeDocument/2006/relationships/notesSlide" Target="/ppt/notesSlides/notesSlide1.xml" Id="R7465423234cb47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895f16659f463e" /><Relationship Type="http://schemas.openxmlformats.org/officeDocument/2006/relationships/notesSlide" Target="/ppt/notesSlides/notesSlide2.xml" Id="Rbeb5820f0eb046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35bd187f4494e51" /><Relationship Type="http://schemas.openxmlformats.org/officeDocument/2006/relationships/notesSlide" Target="/ppt/notesSlides/notesSlide3.xml" Id="R7fa82b4b77674b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336cc5431ae4e37" /><Relationship Type="http://schemas.openxmlformats.org/officeDocument/2006/relationships/notesSlide" Target="/ppt/notesSlides/notesSlide4.xml" Id="R1a153143c6f140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e15148ffc164c42" /><Relationship Type="http://schemas.openxmlformats.org/officeDocument/2006/relationships/notesSlide" Target="/ppt/notesSlides/notesSlide5.xml" Id="R6ea18cf2ff32402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5a4d1b0c9a34718" /><Relationship Type="http://schemas.openxmlformats.org/officeDocument/2006/relationships/notesSlide" Target="/ppt/notesSlides/notesSlide6.xml" Id="R4e8ed62089504d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15fee0b2b904c76" /><Relationship Type="http://schemas.openxmlformats.org/officeDocument/2006/relationships/notesSlide" Target="/ppt/notesSlides/notesSlide7.xml" Id="R0f518d0fe7c04df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6fa4e3019534dc8" /><Relationship Type="http://schemas.openxmlformats.org/officeDocument/2006/relationships/notesSlide" Target="/ppt/notesSlides/notesSlide8.xml" Id="Rceb109c3bf9c4f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0449729c4e64805" /><Relationship Type="http://schemas.openxmlformats.org/officeDocument/2006/relationships/notesSlide" Target="/ppt/notesSlides/notesSlide9.xml" Id="R687be1f7e57c4e3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7ff31ec00ce4ea8" /><Relationship Type="http://schemas.openxmlformats.org/officeDocument/2006/relationships/notesSlide" Target="/ppt/notesSlides/notesSlide10.xml" Id="R98376266620e4c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4853ed7a5f34540" /><Relationship Type="http://schemas.openxmlformats.org/officeDocument/2006/relationships/notesSlide" Target="/ppt/notesSlides/notesSlide11.xml" Id="R275578bb01a8420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78a588f010c41ac" /><Relationship Type="http://schemas.openxmlformats.org/officeDocument/2006/relationships/notesSlide" Target="/ppt/notesSlides/notesSlide12.xml" Id="R44d3bf305dda49d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2edbb3fa6fd48e7" /><Relationship Type="http://schemas.openxmlformats.org/officeDocument/2006/relationships/notesSlide" Target="/ppt/notesSlides/notesSlide13.xml" Id="R00396d6497f0465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2739ff1d95b4e8d" /><Relationship Type="http://schemas.openxmlformats.org/officeDocument/2006/relationships/notesSlide" Target="/ppt/notesSlides/notesSlide14.xml" Id="R414995fcd3dc41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6c08da00c5c40c4" /><Relationship Type="http://schemas.openxmlformats.org/officeDocument/2006/relationships/notesSlide" Target="/ppt/notesSlides/notesSlide15.xml" Id="R08cb6c31b1e2437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e523e48a92746c6" /><Relationship Type="http://schemas.openxmlformats.org/officeDocument/2006/relationships/notesSlide" Target="/ppt/notesSlides/notesSlide16.xml" Id="R7974dd1e5ca8489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f2e7d00f904284" /><Relationship Type="http://schemas.openxmlformats.org/officeDocument/2006/relationships/notesSlide" Target="/ppt/notesSlides/notesSlide17.xml" Id="Raacfd362467a463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3651b4edb644398" /><Relationship Type="http://schemas.openxmlformats.org/officeDocument/2006/relationships/notesSlide" Target="/ppt/notesSlides/notesSlide18.xml" Id="R0cc11ba052764c5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18d4e73c8d74515" /><Relationship Type="http://schemas.openxmlformats.org/officeDocument/2006/relationships/notesSlide" Target="/ppt/notesSlides/notesSlide19.xml" Id="R1cc82cd1214646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5ab6013a204f68" /><Relationship Type="http://schemas.openxmlformats.org/officeDocument/2006/relationships/notesSlide" Target="/ppt/notesSlides/notesSlide20.xml" Id="R1228ee437a4e444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d9b1fbf696b4a95" /><Relationship Type="http://schemas.openxmlformats.org/officeDocument/2006/relationships/notesSlide" Target="/ppt/notesSlides/notesSlide21.xml" Id="Ra7fb3fb086fa4a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14a5a1f4b904d76" /><Relationship Type="http://schemas.openxmlformats.org/officeDocument/2006/relationships/notesSlide" Target="/ppt/notesSlides/notesSlide22.xml" Id="Reb48688d5c01471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以西結書第29章</a:t>
            </a:r>
          </a:p>
          <a:p xmlns:a="http://schemas.openxmlformats.org/drawingml/2006/main">
            <a:pPr algn="ctr">
              <a:buNone/>
            </a:pPr>
            <a:r>
              <a:rPr sz="2000">
                <a:solidFill>
                  <a:srgbClr val="FFFFFF"/>
                </a:solidFill>
                <a:latin typeface="Georgia"/>
                <a:ea typeface="Georgia"/>
                <a:cs typeface="Georgia"/>
              </a:rPr>
              <a:t>Ezekiel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  |  Ezekiel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第十年十[月]十二[日]，耶和華的話臨到我說：</a:t>
            </a:r>
          </a:p>
          <a:p xmlns:a="http://schemas.openxmlformats.org/drawingml/2006/main">
            <a:pPr algn="ctr">
              <a:buNone/>
            </a:pPr>
            <a:r>
              <a:rPr sz="2400">
                <a:solidFill>
                  <a:srgbClr val="FFFFFF"/>
                </a:solidFill>
                <a:latin typeface="Georgia"/>
                <a:ea typeface="Georgia"/>
                <a:cs typeface="Georgia"/>
              </a:rPr>
              <a:t>In the tenth year, in the tenth month, in the twelfth day of the month,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29:2  |  Ezekiel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「人子啊，你要向埃及王法老預言攻擊他和埃及全地，</a:t>
            </a:r>
          </a:p>
          <a:p xmlns:a="http://schemas.openxmlformats.org/drawingml/2006/main">
            <a:pPr algn="ctr">
              <a:buNone/>
            </a:pPr>
            <a:r>
              <a:rPr sz="2400">
                <a:solidFill>
                  <a:srgbClr val="FFFFFF"/>
                </a:solidFill>
                <a:latin typeface="Georgia"/>
                <a:ea typeface="Georgia"/>
                <a:cs typeface="Georgia"/>
              </a:rPr>
              <a:t>Son of man, set thy face against Pharaoh king of Egypt, and prophesy against him, and against all Egypt: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29:3  |  Ezekiel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說主耶和華如此說： 埃及王法老啊， 我與你這臥在自己河中的大魚為敵。 你曾說：這河是我的， 是我為自己造的。</a:t>
            </a:r>
          </a:p>
          <a:p xmlns:a="http://schemas.openxmlformats.org/drawingml/2006/main">
            <a:pPr algn="ctr">
              <a:buNone/>
            </a:pPr>
            <a:r>
              <a:rPr sz="2100">
                <a:solidFill>
                  <a:srgbClr val="FFFFFF"/>
                </a:solidFill>
                <a:latin typeface="Georgia"/>
                <a:ea typeface="Georgia"/>
                <a:cs typeface="Georgia"/>
              </a:rPr>
              <a:t>Speak, and say, Thus saith the Lord GOD; Behold, I am against thee, Pharaoh king of Egypt, the great dragon that lieth in the midst of his rivers, which hath said, My river is mine own, and I have made it for myself.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29:4  |  Ezekiel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我－[耶和華]必用鉤子鉤住你的腮頰， 又使江河中的魚貼住你的鱗甲； 我必將你和所有貼住你鱗甲的魚， 從江河中拉上來，</a:t>
            </a:r>
          </a:p>
          <a:p xmlns:a="http://schemas.openxmlformats.org/drawingml/2006/main">
            <a:pPr algn="ctr">
              <a:buNone/>
            </a:pPr>
            <a:r>
              <a:rPr sz="2100">
                <a:solidFill>
                  <a:srgbClr val="FFFFFF"/>
                </a:solidFill>
                <a:latin typeface="Georgia"/>
                <a:ea typeface="Georgia"/>
                <a:cs typeface="Georgia"/>
              </a:rPr>
              <a:t>But I will put hooks in thy jaws, and I will cause the fish of thy rivers to stick unto thy scales, and I will bring thee up out of the midst of thy rivers, and all the fish of thy rivers shall stick unto thy scales.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29:5  |  Ezekiel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把你並江河中的魚都拋在曠野； 你必倒在田間， 不被收殮，不被掩埋。 我已將你給地上野獸、空中飛鳥作食物。</a:t>
            </a:r>
          </a:p>
          <a:p xmlns:a="http://schemas.openxmlformats.org/drawingml/2006/main">
            <a:pPr algn="ctr">
              <a:buNone/>
            </a:pPr>
            <a:r>
              <a:rPr sz="1800">
                <a:solidFill>
                  <a:srgbClr val="FFFFFF"/>
                </a:solidFill>
                <a:latin typeface="Georgia"/>
                <a:ea typeface="Georgia"/>
                <a:cs typeface="Georgia"/>
              </a:rPr>
              <a:t>And I will leave thee thrown into the wilderness, thee and all the fish of thy rivers: thou shalt fall upon the open fields; thou shalt not be brought together, nor gathered: I have given thee for meat to the beasts of the field and to the fowls of the heaven.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29:6  |  Ezekiel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「埃及一切的居民，因向以色列家成了蘆葦的杖，就知道我是耶和華。</a:t>
            </a:r>
          </a:p>
          <a:p xmlns:a="http://schemas.openxmlformats.org/drawingml/2006/main">
            <a:pPr algn="ctr">
              <a:buNone/>
            </a:pPr>
            <a:r>
              <a:rPr sz="2400">
                <a:solidFill>
                  <a:srgbClr val="FFFFFF"/>
                </a:solidFill>
                <a:latin typeface="Georgia"/>
                <a:ea typeface="Georgia"/>
                <a:cs typeface="Georgia"/>
              </a:rPr>
              <a:t>And all the inhabitants of Egypt shall know that I am the LORD, because they have been a staff of reed to the house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29:7  |  Ezekiel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他們用手持住你，你就斷折，傷了他們的肩；他們倚靠你，你就斷折，閃了他們的腰。</a:t>
            </a:r>
          </a:p>
          <a:p xmlns:a="http://schemas.openxmlformats.org/drawingml/2006/main">
            <a:pPr algn="ctr">
              <a:buNone/>
            </a:pPr>
            <a:r>
              <a:rPr sz="2100">
                <a:solidFill>
                  <a:srgbClr val="FFFFFF"/>
                </a:solidFill>
                <a:latin typeface="Georgia"/>
                <a:ea typeface="Georgia"/>
                <a:cs typeface="Georgia"/>
              </a:rPr>
              <a:t>When they took hold of thee by thy hand, thou didst break, and rend all their shoulder: and when they leaned upon thee, thou brakest, and madest all their loins to be at a stand.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29:8  |  Ezekiel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所以主耶和華如此說：我必使刀劍臨到你，從你中間將人與牲畜剪除。</a:t>
            </a:r>
          </a:p>
          <a:p xmlns:a="http://schemas.openxmlformats.org/drawingml/2006/main">
            <a:pPr algn="ctr">
              <a:buNone/>
            </a:pPr>
            <a:r>
              <a:rPr sz="2400">
                <a:solidFill>
                  <a:srgbClr val="FFFFFF"/>
                </a:solidFill>
                <a:latin typeface="Georgia"/>
                <a:ea typeface="Georgia"/>
                <a:cs typeface="Georgia"/>
              </a:rPr>
              <a:t>Therefore thus saith the Lord GOD; Behold, I will bring a sword upon thee, and cut off man and beast out of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29:9  |  Ezekiel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埃及地必荒廢淒涼，他們就知道我是耶和華。 「因為法老說：『這河是我的，是我所造的』，</a:t>
            </a:r>
          </a:p>
          <a:p xmlns:a="http://schemas.openxmlformats.org/drawingml/2006/main">
            <a:pPr algn="ctr">
              <a:buNone/>
            </a:pPr>
            <a:r>
              <a:rPr sz="2100">
                <a:solidFill>
                  <a:srgbClr val="FFFFFF"/>
                </a:solidFill>
                <a:latin typeface="Georgia"/>
                <a:ea typeface="Georgia"/>
                <a:cs typeface="Georgia"/>
              </a:rPr>
              <a:t>And the land of Egypt shall be desolate and waste; and they shall know that I am the LORD: because he hath said, The river is mine, and I have made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29:10  |  Ezekiel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所以我必與你並你的江河為敵，使埃及地，從色弗尼塔直到古實境界，全然荒廢淒涼。</a:t>
            </a:r>
          </a:p>
          <a:p xmlns:a="http://schemas.openxmlformats.org/drawingml/2006/main">
            <a:pPr algn="ctr">
              <a:buNone/>
            </a:pPr>
            <a:r>
              <a:rPr sz="2100">
                <a:solidFill>
                  <a:srgbClr val="FFFFFF"/>
                </a:solidFill>
                <a:latin typeface="Georgia"/>
                <a:ea typeface="Georgia"/>
                <a:cs typeface="Georgia"/>
              </a:rPr>
              <a:t>Behold, therefore I am against thee, and against thy rivers, and I will make the land of Egypt utterly waste and desolate, from the tower of Syene even unto the border of Ethiopia.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29:11  |  Ezekiel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人的腳、獸的蹄都不經過，四十年之久並無人居住。</a:t>
            </a:r>
          </a:p>
          <a:p xmlns:a="http://schemas.openxmlformats.org/drawingml/2006/main">
            <a:pPr algn="ctr">
              <a:buNone/>
            </a:pPr>
            <a:r>
              <a:rPr sz="2400">
                <a:solidFill>
                  <a:srgbClr val="FFFFFF"/>
                </a:solidFill>
                <a:latin typeface="Georgia"/>
                <a:ea typeface="Georgia"/>
                <a:cs typeface="Georgia"/>
              </a:rPr>
              <a:t>No foot of man shall pass through it, nor foot of beast shall pass through it, neither shall it be inhabited forty years.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29:12  |  Ezekiel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我必使埃及地在荒涼的國中成為荒涼，使埃及城在荒廢的城中變為荒廢，共有四十年。我必將埃及人分散在列國，四散在列邦。」</a:t>
            </a:r>
          </a:p>
          <a:p xmlns:a="http://schemas.openxmlformats.org/drawingml/2006/main">
            <a:pPr algn="ctr">
              <a:buNone/>
            </a:pPr>
            <a:r>
              <a:rPr sz="1800">
                <a:solidFill>
                  <a:srgbClr val="FFFFFF"/>
                </a:solidFill>
                <a:latin typeface="Georgia"/>
                <a:ea typeface="Georgia"/>
                <a:cs typeface="Georgia"/>
              </a:rPr>
              <a:t>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29:13  |  Ezekiel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主耶和華如此說：「滿了四十年，我必招聚分散在各國民中的埃及人。</a:t>
            </a:r>
          </a:p>
          <a:p xmlns:a="http://schemas.openxmlformats.org/drawingml/2006/main">
            <a:pPr algn="ctr">
              <a:buNone/>
            </a:pPr>
            <a:r>
              <a:rPr sz="2400">
                <a:solidFill>
                  <a:srgbClr val="FFFFFF"/>
                </a:solidFill>
                <a:latin typeface="Georgia"/>
                <a:ea typeface="Georgia"/>
                <a:cs typeface="Georgia"/>
              </a:rPr>
              <a:t>Yet thus saith the Lord GOD; At the end of forty years will I gather the Egyptians from the people whither they were scattered: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29:14  |  Ezekiel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我必叫埃及被擄的人回來，使他們歸回本地巴忒羅。在那裏必成為低微的國，</a:t>
            </a:r>
          </a:p>
          <a:p xmlns:a="http://schemas.openxmlformats.org/drawingml/2006/main">
            <a:pPr algn="ctr">
              <a:buNone/>
            </a:pPr>
            <a:r>
              <a:rPr sz="2100">
                <a:solidFill>
                  <a:srgbClr val="FFFFFF"/>
                </a:solidFill>
                <a:latin typeface="Georgia"/>
                <a:ea typeface="Georgia"/>
                <a:cs typeface="Georgia"/>
              </a:rPr>
              <a:t>And I will bring again the captivity of Egypt, and will cause them to return into the land of Pathros, into the land of their habitation; and they shall be there a base kingdom.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29:15  |  Ezekiel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必為列國中最低微的，也不再自高於列國之上。我必減少他們，以致不再轄制列國。</a:t>
            </a:r>
          </a:p>
          <a:p xmlns:a="http://schemas.openxmlformats.org/drawingml/2006/main">
            <a:pPr algn="ctr">
              <a:buNone/>
            </a:pPr>
            <a:r>
              <a:rPr sz="2100">
                <a:solidFill>
                  <a:srgbClr val="FFFFFF"/>
                </a:solidFill>
                <a:latin typeface="Georgia"/>
                <a:ea typeface="Georgia"/>
                <a:cs typeface="Georgia"/>
              </a:rPr>
              <a:t>It shall be the basest of the kingdoms; neither shall it exalt itself any more above the nations: for I will diminish them, that they shall no more rule over the nations.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29:16  |  Ezekiel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埃及必不再作以色列家所倚靠的；以色列家仰望埃及人的時候，便思念罪孽。他們就知道我是主耶和華。」</a:t>
            </a:r>
          </a:p>
          <a:p xmlns:a="http://schemas.openxmlformats.org/drawingml/2006/main">
            <a:pPr algn="ctr">
              <a:buNone/>
            </a:pPr>
            <a:r>
              <a:rPr sz="2100">
                <a:solidFill>
                  <a:srgbClr val="FFFFFF"/>
                </a:solidFill>
                <a:latin typeface="Georgia"/>
                <a:ea typeface="Georgia"/>
                <a:cs typeface="Georgia"/>
              </a:rPr>
              <a:t>And it shall be no more the confidence of the house of Israel, which bringeth their iniquity to remembrance, when they shall look after them: but they shall know that I am the Lord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29:17  |  Ezekiel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二十七年正[月]初一[日]，耶和華的話臨到我說：</a:t>
            </a:r>
          </a:p>
          <a:p xmlns:a="http://schemas.openxmlformats.org/drawingml/2006/main">
            <a:pPr algn="ctr">
              <a:buNone/>
            </a:pPr>
            <a:r>
              <a:rPr sz="2100">
                <a:solidFill>
                  <a:srgbClr val="FFFFFF"/>
                </a:solidFill>
                <a:latin typeface="Georgia"/>
                <a:ea typeface="Georgia"/>
                <a:cs typeface="Georgia"/>
              </a:rPr>
              <a:t>And it came to pass in the seven and twentieth year, in the first month, in the first day of the month, the word of the LORD came unto me,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29:18  |  Ezekiel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「人子啊，巴比倫王尼布甲尼撒使他的軍兵大大效勞，攻打泰爾，以致頭都光禿，肩都磨破；然而他和他的軍兵攻打泰爾，並沒有從那裏得甚麼酬勞。</a:t>
            </a:r>
          </a:p>
          <a:p xmlns:a="http://schemas.openxmlformats.org/drawingml/2006/main">
            <a:pPr algn="ctr">
              <a:buNone/>
            </a:pPr>
            <a:r>
              <a:rPr sz="1800">
                <a:solidFill>
                  <a:srgbClr val="FFFFFF"/>
                </a:solidFill>
                <a:latin typeface="Georgia"/>
                <a:ea typeface="Georgia"/>
                <a:cs typeface="Georgia"/>
              </a:rPr>
              <a:t>Son of man, Nebuchadrezzar king of Babylon caused his army to serve a great service against Tyrus: every head was made bald, and every shoulder was peeled: yet had he no wages, nor his army, for Tyrus, for the service that he had served against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29:19  |  Ezekiel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所以主耶和華如此說：我必將埃及地賜給巴比倫王尼布甲尼撒；他必擄掠埃及群眾，搶其中的財為擄物，奪其中的貨為掠物，這就可以作他軍兵的酬勞。</a:t>
            </a:r>
          </a:p>
          <a:p xmlns:a="http://schemas.openxmlformats.org/drawingml/2006/main">
            <a:pPr algn="ctr">
              <a:buNone/>
            </a:pPr>
            <a:r>
              <a:rPr sz="1800">
                <a:solidFill>
                  <a:srgbClr val="FFFFFF"/>
                </a:solidFill>
                <a:latin typeface="Georgia"/>
                <a:ea typeface="Georgia"/>
                <a:cs typeface="Georgia"/>
              </a:rPr>
              <a:t>Therefore thus saith the Lord GOD; Behold, I will give the land of Egypt unto Nebuchadrezzar king of Babylon; and he shall take her multitude, and take her spoil, and take her prey; and it shall be the wages for his army.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29:20  |  Ezekiel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我將埃及地賜給他，酬他所效的勞，因王與軍兵是為我勤勞。這是主耶和華說的。</a:t>
            </a:r>
          </a:p>
          <a:p xmlns:a="http://schemas.openxmlformats.org/drawingml/2006/main">
            <a:pPr algn="ctr">
              <a:buNone/>
            </a:pPr>
            <a:r>
              <a:rPr sz="2400">
                <a:solidFill>
                  <a:srgbClr val="FFFFFF"/>
                </a:solidFill>
                <a:latin typeface="Georgia"/>
                <a:ea typeface="Georgia"/>
                <a:cs typeface="Georgia"/>
              </a:rPr>
              <a:t>I have given him the land of Egypt for his labour wherewith he served against it, because they wrought for me, saith the Lord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29:21  |  Ezekiel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「當那日，我必使以色列家的角發生，又必使你－以西結在他們中間得以開口；他們就知道我是耶和華。」</a:t>
            </a:r>
          </a:p>
          <a:p xmlns:a="http://schemas.openxmlformats.org/drawingml/2006/main">
            <a:pPr algn="ctr">
              <a:buNone/>
            </a:pPr>
            <a:r>
              <a:rPr sz="2100">
                <a:solidFill>
                  <a:srgbClr val="FFFFFF"/>
                </a:solidFill>
                <a:latin typeface="Georgia"/>
                <a:ea typeface="Georgia"/>
                <a:cs typeface="Georgia"/>
              </a:rPr>
              <a:t>In that day will I cause the horn of the house of Israel to bud forth, and I will give thee the opening of the mouth in the midst of them;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2026-08-30T07:12:20.0850000Z</dcterms:created>
  <dcterms:modified xsi:type="dcterms:W3CDTF">2026-08-30T07:12:20.0850000Z</dcterms:modified>
</coreProperties>
</file>