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5868017040144281" /><Relationship Type="http://schemas.openxmlformats.org/officeDocument/2006/relationships/extended-properties" Target="/docProps/app.xml" Id="R9af82d1f77294ca4" /><Relationship Type="http://schemas.openxmlformats.org/officeDocument/2006/relationships/officeDocument" Target="/ppt/presentation.xml" Id="R11445d53a633455b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bdeaec6273824efd"/>
  </p:sldMasterIdLst>
  <p:notesMasterIdLst>
    <p:notesMasterId xmlns:r="http://schemas.openxmlformats.org/officeDocument/2006/relationships" r:id="R3a3d451b83ad4649"/>
  </p:notesMasterIdLst>
  <p:sldIdLst>
    <p:sldId xmlns:r="http://schemas.openxmlformats.org/officeDocument/2006/relationships" id="256" r:id="Raaf2a866445b4220"/>
    <p:sldId xmlns:r="http://schemas.openxmlformats.org/officeDocument/2006/relationships" id="257" r:id="Rc678039967114734"/>
    <p:sldId xmlns:r="http://schemas.openxmlformats.org/officeDocument/2006/relationships" id="258" r:id="Ra6f2ad678c46407e"/>
    <p:sldId xmlns:r="http://schemas.openxmlformats.org/officeDocument/2006/relationships" id="259" r:id="R6cec103390644998"/>
    <p:sldId xmlns:r="http://schemas.openxmlformats.org/officeDocument/2006/relationships" id="260" r:id="R6e42ec98186e4ba2"/>
    <p:sldId xmlns:r="http://schemas.openxmlformats.org/officeDocument/2006/relationships" id="261" r:id="Rbda5f96cfe83431c"/>
    <p:sldId xmlns:r="http://schemas.openxmlformats.org/officeDocument/2006/relationships" id="262" r:id="Re45f12d83dd54d94"/>
    <p:sldId xmlns:r="http://schemas.openxmlformats.org/officeDocument/2006/relationships" id="263" r:id="Rb837d93519304760"/>
    <p:sldId xmlns:r="http://schemas.openxmlformats.org/officeDocument/2006/relationships" id="264" r:id="R1db2df9d1d5745fc"/>
    <p:sldId xmlns:r="http://schemas.openxmlformats.org/officeDocument/2006/relationships" id="265" r:id="R0ea6bc915fdb4267"/>
    <p:sldId xmlns:r="http://schemas.openxmlformats.org/officeDocument/2006/relationships" id="266" r:id="R2cf78747abaa4855"/>
    <p:sldId xmlns:r="http://schemas.openxmlformats.org/officeDocument/2006/relationships" id="267" r:id="R4dca62e159b64add"/>
    <p:sldId xmlns:r="http://schemas.openxmlformats.org/officeDocument/2006/relationships" id="268" r:id="R943b01b9ad9d4c04"/>
    <p:sldId xmlns:r="http://schemas.openxmlformats.org/officeDocument/2006/relationships" id="269" r:id="R06fabea9e21d45a4"/>
    <p:sldId xmlns:r="http://schemas.openxmlformats.org/officeDocument/2006/relationships" id="270" r:id="Re84788ecb92a4697"/>
    <p:sldId xmlns:r="http://schemas.openxmlformats.org/officeDocument/2006/relationships" id="271" r:id="R307a39fc4d7945b3"/>
    <p:sldId xmlns:r="http://schemas.openxmlformats.org/officeDocument/2006/relationships" id="272" r:id="R5feebe1ae2bd469f"/>
    <p:sldId xmlns:r="http://schemas.openxmlformats.org/officeDocument/2006/relationships" id="273" r:id="R28f10b5791304fa9"/>
    <p:sldId xmlns:r="http://schemas.openxmlformats.org/officeDocument/2006/relationships" id="274" r:id="R97b7ef69a4d647e6"/>
    <p:sldId xmlns:r="http://schemas.openxmlformats.org/officeDocument/2006/relationships" id="275" r:id="R1ec2bcd2f8f04479"/>
    <p:sldId xmlns:r="http://schemas.openxmlformats.org/officeDocument/2006/relationships" id="276" r:id="Rf62c018680f245c9"/>
    <p:sldId xmlns:r="http://schemas.openxmlformats.org/officeDocument/2006/relationships" id="277" r:id="R0a0f7e02d0f5405f"/>
    <p:sldId xmlns:r="http://schemas.openxmlformats.org/officeDocument/2006/relationships" id="278" r:id="Rf978c3bec9594312"/>
    <p:sldId xmlns:r="http://schemas.openxmlformats.org/officeDocument/2006/relationships" id="279" r:id="Rdf62eee79867473d"/>
    <p:sldId xmlns:r="http://schemas.openxmlformats.org/officeDocument/2006/relationships" id="280" r:id="R61b58fc9a61e4290"/>
    <p:sldId xmlns:r="http://schemas.openxmlformats.org/officeDocument/2006/relationships" id="281" r:id="R6c675156214145e1"/>
    <p:sldId xmlns:r="http://schemas.openxmlformats.org/officeDocument/2006/relationships" id="282" r:id="R682904a510eb4849"/>
    <p:sldId xmlns:r="http://schemas.openxmlformats.org/officeDocument/2006/relationships" id="283" r:id="R86746aa2c5af46c3"/>
    <p:sldId xmlns:r="http://schemas.openxmlformats.org/officeDocument/2006/relationships" id="284" r:id="R2b6df76ff3074caa"/>
    <p:sldId xmlns:r="http://schemas.openxmlformats.org/officeDocument/2006/relationships" id="285" r:id="Rfbcbcd0249e24a2f"/>
    <p:sldId xmlns:r="http://schemas.openxmlformats.org/officeDocument/2006/relationships" id="286" r:id="Re2bcd86917864ad0"/>
    <p:sldId xmlns:r="http://schemas.openxmlformats.org/officeDocument/2006/relationships" id="287" r:id="R7306c585e37941c8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411a8914aae4a82" /><Relationship Type="http://schemas.openxmlformats.org/officeDocument/2006/relationships/slideMaster" Target="/ppt/slideMasters/slideMaster1.xml" Id="Rbdeaec6273824efd" /><Relationship Type="http://schemas.openxmlformats.org/officeDocument/2006/relationships/notesMaster" Target="/ppt/notesMasters/notesMaster1.xml" Id="R3a3d451b83ad4649" /><Relationship Type="http://schemas.openxmlformats.org/officeDocument/2006/relationships/presProps" Target="/ppt/presProps.xml" Id="Rd3dd81fb862248d6" /><Relationship Type="http://schemas.openxmlformats.org/officeDocument/2006/relationships/tableStyles" Target="/ppt/tableStyles.xml" Id="Ra4b01964c6b24b3c" /><Relationship Type="http://schemas.openxmlformats.org/officeDocument/2006/relationships/slide" Target="/ppt/slides/slide1.xml" Id="Raaf2a866445b4220" /><Relationship Type="http://schemas.openxmlformats.org/officeDocument/2006/relationships/slide" Target="/ppt/slides/slide2.xml" Id="Rc678039967114734" /><Relationship Type="http://schemas.openxmlformats.org/officeDocument/2006/relationships/slide" Target="/ppt/slides/slide3.xml" Id="Ra6f2ad678c46407e" /><Relationship Type="http://schemas.openxmlformats.org/officeDocument/2006/relationships/slide" Target="/ppt/slides/slide4.xml" Id="R6cec103390644998" /><Relationship Type="http://schemas.openxmlformats.org/officeDocument/2006/relationships/slide" Target="/ppt/slides/slide5.xml" Id="R6e42ec98186e4ba2" /><Relationship Type="http://schemas.openxmlformats.org/officeDocument/2006/relationships/slide" Target="/ppt/slides/slide6.xml" Id="Rbda5f96cfe83431c" /><Relationship Type="http://schemas.openxmlformats.org/officeDocument/2006/relationships/slide" Target="/ppt/slides/slide7.xml" Id="Re45f12d83dd54d94" /><Relationship Type="http://schemas.openxmlformats.org/officeDocument/2006/relationships/slide" Target="/ppt/slides/slide8.xml" Id="Rb837d93519304760" /><Relationship Type="http://schemas.openxmlformats.org/officeDocument/2006/relationships/slide" Target="/ppt/slides/slide9.xml" Id="R1db2df9d1d5745fc" /><Relationship Type="http://schemas.openxmlformats.org/officeDocument/2006/relationships/slide" Target="/ppt/slides/slide10.xml" Id="R0ea6bc915fdb4267" /><Relationship Type="http://schemas.openxmlformats.org/officeDocument/2006/relationships/slide" Target="/ppt/slides/slide11.xml" Id="R2cf78747abaa4855" /><Relationship Type="http://schemas.openxmlformats.org/officeDocument/2006/relationships/slide" Target="/ppt/slides/slide12.xml" Id="R4dca62e159b64add" /><Relationship Type="http://schemas.openxmlformats.org/officeDocument/2006/relationships/slide" Target="/ppt/slides/slide13.xml" Id="R943b01b9ad9d4c04" /><Relationship Type="http://schemas.openxmlformats.org/officeDocument/2006/relationships/slide" Target="/ppt/slides/slide14.xml" Id="R06fabea9e21d45a4" /><Relationship Type="http://schemas.openxmlformats.org/officeDocument/2006/relationships/slide" Target="/ppt/slides/slide15.xml" Id="Re84788ecb92a4697" /><Relationship Type="http://schemas.openxmlformats.org/officeDocument/2006/relationships/slide" Target="/ppt/slides/slide16.xml" Id="R307a39fc4d7945b3" /><Relationship Type="http://schemas.openxmlformats.org/officeDocument/2006/relationships/slide" Target="/ppt/slides/slide17.xml" Id="R5feebe1ae2bd469f" /><Relationship Type="http://schemas.openxmlformats.org/officeDocument/2006/relationships/slide" Target="/ppt/slides/slide18.xml" Id="R28f10b5791304fa9" /><Relationship Type="http://schemas.openxmlformats.org/officeDocument/2006/relationships/slide" Target="/ppt/slides/slide19.xml" Id="R97b7ef69a4d647e6" /><Relationship Type="http://schemas.openxmlformats.org/officeDocument/2006/relationships/slide" Target="/ppt/slides/slide20.xml" Id="R1ec2bcd2f8f04479" /><Relationship Type="http://schemas.openxmlformats.org/officeDocument/2006/relationships/slide" Target="/ppt/slides/slide21.xml" Id="Rf62c018680f245c9" /><Relationship Type="http://schemas.openxmlformats.org/officeDocument/2006/relationships/slide" Target="/ppt/slides/slide22.xml" Id="R0a0f7e02d0f5405f" /><Relationship Type="http://schemas.openxmlformats.org/officeDocument/2006/relationships/slide" Target="/ppt/slides/slide23.xml" Id="Rf978c3bec9594312" /><Relationship Type="http://schemas.openxmlformats.org/officeDocument/2006/relationships/slide" Target="/ppt/slides/slide24.xml" Id="Rdf62eee79867473d" /><Relationship Type="http://schemas.openxmlformats.org/officeDocument/2006/relationships/slide" Target="/ppt/slides/slide25.xml" Id="R61b58fc9a61e4290" /><Relationship Type="http://schemas.openxmlformats.org/officeDocument/2006/relationships/slide" Target="/ppt/slides/slide26.xml" Id="R6c675156214145e1" /><Relationship Type="http://schemas.openxmlformats.org/officeDocument/2006/relationships/slide" Target="/ppt/slides/slide27.xml" Id="R682904a510eb4849" /><Relationship Type="http://schemas.openxmlformats.org/officeDocument/2006/relationships/slide" Target="/ppt/slides/slide28.xml" Id="R86746aa2c5af46c3" /><Relationship Type="http://schemas.openxmlformats.org/officeDocument/2006/relationships/slide" Target="/ppt/slides/slide29.xml" Id="R2b6df76ff3074caa" /><Relationship Type="http://schemas.openxmlformats.org/officeDocument/2006/relationships/slide" Target="/ppt/slides/slide30.xml" Id="Rfbcbcd0249e24a2f" /><Relationship Type="http://schemas.openxmlformats.org/officeDocument/2006/relationships/slide" Target="/ppt/slides/slide31.xml" Id="Re2bcd86917864ad0" /><Relationship Type="http://schemas.openxmlformats.org/officeDocument/2006/relationships/slide" Target="/ppt/slides/slide32.xml" Id="R7306c585e37941c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06d649d163144931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ada462347a145fb" /><Relationship Type="http://schemas.openxmlformats.org/officeDocument/2006/relationships/notesMaster" Target="/ppt/notesMasters/notesMaster1.xml" Id="R9f9d6b71610549f7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1385821ca5740f5" /><Relationship Type="http://schemas.openxmlformats.org/officeDocument/2006/relationships/notesMaster" Target="/ppt/notesMasters/notesMaster1.xml" Id="Rbbe2dcf769c241ae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e6d5eaa8403148b3" /><Relationship Type="http://schemas.openxmlformats.org/officeDocument/2006/relationships/notesMaster" Target="/ppt/notesMasters/notesMaster1.xml" Id="Rd8ee2c9cf0ea4a7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17533edc9bd4d18" /><Relationship Type="http://schemas.openxmlformats.org/officeDocument/2006/relationships/notesMaster" Target="/ppt/notesMasters/notesMaster1.xml" Id="R35a1a731977d4ea1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124d6f075064d0c" /><Relationship Type="http://schemas.openxmlformats.org/officeDocument/2006/relationships/notesMaster" Target="/ppt/notesMasters/notesMaster1.xml" Id="Rc48595eb0d29435d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0850d170b4ec4254" /><Relationship Type="http://schemas.openxmlformats.org/officeDocument/2006/relationships/notesMaster" Target="/ppt/notesMasters/notesMaster1.xml" Id="R4424d438288f49e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ca7c965dde34c35" /><Relationship Type="http://schemas.openxmlformats.org/officeDocument/2006/relationships/notesMaster" Target="/ppt/notesMasters/notesMaster1.xml" Id="R7e3abb08742647de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3a47fb6239c41fa" /><Relationship Type="http://schemas.openxmlformats.org/officeDocument/2006/relationships/notesMaster" Target="/ppt/notesMasters/notesMaster1.xml" Id="Ree5ab1031a7d4c0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714a4e3340b4188" /><Relationship Type="http://schemas.openxmlformats.org/officeDocument/2006/relationships/notesMaster" Target="/ppt/notesMasters/notesMaster1.xml" Id="R5b36213daa364865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13cdb33695742ff" /><Relationship Type="http://schemas.openxmlformats.org/officeDocument/2006/relationships/notesMaster" Target="/ppt/notesMasters/notesMaster1.xml" Id="R82b9d29835984695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6d1f76da86a143a2" /><Relationship Type="http://schemas.openxmlformats.org/officeDocument/2006/relationships/notesMaster" Target="/ppt/notesMasters/notesMaster1.xml" Id="R993777f25ac24ee5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0deeda703834296" /><Relationship Type="http://schemas.openxmlformats.org/officeDocument/2006/relationships/notesMaster" Target="/ppt/notesMasters/notesMaster1.xml" Id="Rb09cef42d554401c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acc138df3cff48f8" /><Relationship Type="http://schemas.openxmlformats.org/officeDocument/2006/relationships/notesMaster" Target="/ppt/notesMasters/notesMaster1.xml" Id="R95e83d3026244694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f80c5dceda6b45d4" /><Relationship Type="http://schemas.openxmlformats.org/officeDocument/2006/relationships/notesMaster" Target="/ppt/notesMasters/notesMaster1.xml" Id="R14f1818722034965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7cb3a9a3ddf9467a" /><Relationship Type="http://schemas.openxmlformats.org/officeDocument/2006/relationships/notesMaster" Target="/ppt/notesMasters/notesMaster1.xml" Id="R9ed48680177f4c2d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6a10f8d8f5e54153" /><Relationship Type="http://schemas.openxmlformats.org/officeDocument/2006/relationships/notesMaster" Target="/ppt/notesMasters/notesMaster1.xml" Id="Rfe282d57bb9c4150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cac7df2dca674846" /><Relationship Type="http://schemas.openxmlformats.org/officeDocument/2006/relationships/notesMaster" Target="/ppt/notesMasters/notesMaster1.xml" Id="R724ea492260741b5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330d51dea2224e55" /><Relationship Type="http://schemas.openxmlformats.org/officeDocument/2006/relationships/notesMaster" Target="/ppt/notesMasters/notesMaster1.xml" Id="R73d5c66a1f46408f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90be046187bc4605" /><Relationship Type="http://schemas.openxmlformats.org/officeDocument/2006/relationships/notesMaster" Target="/ppt/notesMasters/notesMaster1.xml" Id="Ra49e75a0f67f43eb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3527729bb5194ab8" /><Relationship Type="http://schemas.openxmlformats.org/officeDocument/2006/relationships/notesMaster" Target="/ppt/notesMasters/notesMaster1.xml" Id="R53f58fba01d642c4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08c3b823e89046c0" /><Relationship Type="http://schemas.openxmlformats.org/officeDocument/2006/relationships/notesMaster" Target="/ppt/notesMasters/notesMaster1.xml" Id="Redc0f68c7fbf4dee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02afa0ddd6b5444f" /><Relationship Type="http://schemas.openxmlformats.org/officeDocument/2006/relationships/notesMaster" Target="/ppt/notesMasters/notesMaster1.xml" Id="R58bb2c1576b14c19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1d7ad0e1439b449e" /><Relationship Type="http://schemas.openxmlformats.org/officeDocument/2006/relationships/notesMaster" Target="/ppt/notesMasters/notesMaster1.xml" Id="R33c11888b7aa432d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6df2549a414446da" /><Relationship Type="http://schemas.openxmlformats.org/officeDocument/2006/relationships/notesMaster" Target="/ppt/notesMasters/notesMaster1.xml" Id="R6a461f648d144b3e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2a050c1edd6b42dd" /><Relationship Type="http://schemas.openxmlformats.org/officeDocument/2006/relationships/notesMaster" Target="/ppt/notesMasters/notesMaster1.xml" Id="R664a84a1bfee48d8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ac6ff3235b5a4408" /><Relationship Type="http://schemas.openxmlformats.org/officeDocument/2006/relationships/notesMaster" Target="/ppt/notesMasters/notesMaster1.xml" Id="R72b9b64652fe49ce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2c575e23183549d5" /><Relationship Type="http://schemas.openxmlformats.org/officeDocument/2006/relationships/notesMaster" Target="/ppt/notesMasters/notesMaster1.xml" Id="Rb09717472a8b4bda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79fc27c2239a4017" /><Relationship Type="http://schemas.openxmlformats.org/officeDocument/2006/relationships/notesMaster" Target="/ppt/notesMasters/notesMaster1.xml" Id="R91245ab7e2494c25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37b6c300a66a48e2" /><Relationship Type="http://schemas.openxmlformats.org/officeDocument/2006/relationships/notesMaster" Target="/ppt/notesMasters/notesMaster1.xml" Id="R25077c73f09c49c4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6506892595134188" /><Relationship Type="http://schemas.openxmlformats.org/officeDocument/2006/relationships/notesMaster" Target="/ppt/notesMasters/notesMaster1.xml" Id="Rf6d233007f614452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d0d1f51e412d4bcc" /><Relationship Type="http://schemas.openxmlformats.org/officeDocument/2006/relationships/notesMaster" Target="/ppt/notesMasters/notesMaster1.xml" Id="R01baef3859474d93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58cb951652b0426d" /><Relationship Type="http://schemas.openxmlformats.org/officeDocument/2006/relationships/notesMaster" Target="/ppt/notesMasters/notesMaster1.xml" Id="Rf6f10df632fe4a9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e1720ab6f3a4b5f" /><Relationship Type="http://schemas.openxmlformats.org/officeDocument/2006/relationships/image" Target="/ppt/media/image.png" Id="R3692097abd954c3f" /><Relationship Type="http://schemas.openxmlformats.org/officeDocument/2006/relationships/image" Target="/ppt/media/image2.png" Id="R851ae6f4f51c4a33" /><Relationship Type="http://schemas.openxmlformats.org/officeDocument/2006/relationships/image" Target="/ppt/media/image.jpeg" Id="R591369d45f8f44fa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c9b0e23e98a4fb4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3692097abd954c3f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851ae6f4f51c4a33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91369d45f8f44fa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d96144e64074049" /><Relationship Type="http://schemas.openxmlformats.org/officeDocument/2006/relationships/slideLayout" Target="/ppt/slideLayouts/slideLayout1.xml" Id="R74d10110cecf4c5e" /><Relationship Type="http://schemas.openxmlformats.org/officeDocument/2006/relationships/slideLayout" Target="/ppt/slideLayouts/slideLayout2.xml" Id="Rc4aa8d0ebd14458c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74d10110cecf4c5e"/>
    <p:sldLayoutId xmlns:r="http://schemas.openxmlformats.org/officeDocument/2006/relationships" id="2147483650" r:id="Rc4aa8d0ebd14458c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a551977e6c94184" /><Relationship Type="http://schemas.openxmlformats.org/officeDocument/2006/relationships/notesSlide" Target="/ppt/notesSlides/notesSlide1.xml" Id="R6f4103745d62492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f6b5f8855a84bb9" /><Relationship Type="http://schemas.openxmlformats.org/officeDocument/2006/relationships/notesSlide" Target="/ppt/notesSlides/notesSlide2.xml" Id="Re93e20c273724ab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da888123d14c6d" /><Relationship Type="http://schemas.openxmlformats.org/officeDocument/2006/relationships/notesSlide" Target="/ppt/notesSlides/notesSlide3.xml" Id="Rac90e1c249e4481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2fd071b8ad42bd" /><Relationship Type="http://schemas.openxmlformats.org/officeDocument/2006/relationships/notesSlide" Target="/ppt/notesSlides/notesSlide4.xml" Id="R3eb7219801cf428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b72763faefa4419" /><Relationship Type="http://schemas.openxmlformats.org/officeDocument/2006/relationships/notesSlide" Target="/ppt/notesSlides/notesSlide5.xml" Id="R4198f4186843427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68bc6b34e8422e" /><Relationship Type="http://schemas.openxmlformats.org/officeDocument/2006/relationships/notesSlide" Target="/ppt/notesSlides/notesSlide6.xml" Id="R75f98f189b7d454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ee8b3aa76fc4cca" /><Relationship Type="http://schemas.openxmlformats.org/officeDocument/2006/relationships/notesSlide" Target="/ppt/notesSlides/notesSlide7.xml" Id="Rcf45fff530544192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7081e1944247a4" /><Relationship Type="http://schemas.openxmlformats.org/officeDocument/2006/relationships/notesSlide" Target="/ppt/notesSlides/notesSlide8.xml" Id="R5e058e9dc8254be0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b482e4d96924b26" /><Relationship Type="http://schemas.openxmlformats.org/officeDocument/2006/relationships/notesSlide" Target="/ppt/notesSlides/notesSlide9.xml" Id="R2d9da0ec39b6436b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cd810167414dd1" /><Relationship Type="http://schemas.openxmlformats.org/officeDocument/2006/relationships/notesSlide" Target="/ppt/notesSlides/notesSlide10.xml" Id="R4a0e751b7194466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a9c9cc61f5944a8" /><Relationship Type="http://schemas.openxmlformats.org/officeDocument/2006/relationships/notesSlide" Target="/ppt/notesSlides/notesSlide11.xml" Id="Rc93651116d9b469b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4048a0349144e11" /><Relationship Type="http://schemas.openxmlformats.org/officeDocument/2006/relationships/notesSlide" Target="/ppt/notesSlides/notesSlide12.xml" Id="R006c9d3902d247d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75ba1b0bbb444b" /><Relationship Type="http://schemas.openxmlformats.org/officeDocument/2006/relationships/notesSlide" Target="/ppt/notesSlides/notesSlide13.xml" Id="R96462232ab264f21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01488008fa4754" /><Relationship Type="http://schemas.openxmlformats.org/officeDocument/2006/relationships/notesSlide" Target="/ppt/notesSlides/notesSlide14.xml" Id="Rb85f63f41a854fe4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0f843bd1b24364" /><Relationship Type="http://schemas.openxmlformats.org/officeDocument/2006/relationships/notesSlide" Target="/ppt/notesSlides/notesSlide15.xml" Id="Rc9b7420bb2ca44a6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69d9f224f941c1" /><Relationship Type="http://schemas.openxmlformats.org/officeDocument/2006/relationships/notesSlide" Target="/ppt/notesSlides/notesSlide16.xml" Id="R2b8a9f7d00d145e3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f14b6317a84574" /><Relationship Type="http://schemas.openxmlformats.org/officeDocument/2006/relationships/notesSlide" Target="/ppt/notesSlides/notesSlide17.xml" Id="Ra549f96e87294400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4b4ceb2c08e48eb" /><Relationship Type="http://schemas.openxmlformats.org/officeDocument/2006/relationships/notesSlide" Target="/ppt/notesSlides/notesSlide18.xml" Id="R676e62a1ed8d4116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a8c6134489b49a6" /><Relationship Type="http://schemas.openxmlformats.org/officeDocument/2006/relationships/notesSlide" Target="/ppt/notesSlides/notesSlide19.xml" Id="R5c8ba1a5f3944cd9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c93b335771488e" /><Relationship Type="http://schemas.openxmlformats.org/officeDocument/2006/relationships/notesSlide" Target="/ppt/notesSlides/notesSlide20.xml" Id="R16ac88fc75834e78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47bcea943ec444c" /><Relationship Type="http://schemas.openxmlformats.org/officeDocument/2006/relationships/notesSlide" Target="/ppt/notesSlides/notesSlide21.xml" Id="R2bf49023d7614714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ca6943d92045e7" /><Relationship Type="http://schemas.openxmlformats.org/officeDocument/2006/relationships/notesSlide" Target="/ppt/notesSlides/notesSlide22.xml" Id="R086d8860973240f1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6e8e39ad8d4c66" /><Relationship Type="http://schemas.openxmlformats.org/officeDocument/2006/relationships/notesSlide" Target="/ppt/notesSlides/notesSlide23.xml" Id="Rf9a43dc33b044d17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584341f95f400e" /><Relationship Type="http://schemas.openxmlformats.org/officeDocument/2006/relationships/notesSlide" Target="/ppt/notesSlides/notesSlide24.xml" Id="R1830092b486d46f2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e61a03c0c854e5f" /><Relationship Type="http://schemas.openxmlformats.org/officeDocument/2006/relationships/notesSlide" Target="/ppt/notesSlides/notesSlide25.xml" Id="Rfbbccab7de5240c5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f1b246938474d50" /><Relationship Type="http://schemas.openxmlformats.org/officeDocument/2006/relationships/notesSlide" Target="/ppt/notesSlides/notesSlide26.xml" Id="Rf570764794f743b5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6773f490df841dc" /><Relationship Type="http://schemas.openxmlformats.org/officeDocument/2006/relationships/notesSlide" Target="/ppt/notesSlides/notesSlide27.xml" Id="Rf05e587cb3994e80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1ddf13a2f34bf7" /><Relationship Type="http://schemas.openxmlformats.org/officeDocument/2006/relationships/notesSlide" Target="/ppt/notesSlides/notesSlide28.xml" Id="Rdeb64e7d31ac4967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f9942b352134e4b" /><Relationship Type="http://schemas.openxmlformats.org/officeDocument/2006/relationships/notesSlide" Target="/ppt/notesSlides/notesSlide29.xml" Id="R1e73325596e848a1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601c311fa974c12" /><Relationship Type="http://schemas.openxmlformats.org/officeDocument/2006/relationships/notesSlide" Target="/ppt/notesSlides/notesSlide30.xml" Id="R328e22bf89cf40fa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e39ac03d97b45b7" /><Relationship Type="http://schemas.openxmlformats.org/officeDocument/2006/relationships/notesSlide" Target="/ppt/notesSlides/notesSlide31.xml" Id="R6eb37da3288e46e3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2e470c7f2d04e02" /><Relationship Type="http://schemas.openxmlformats.org/officeDocument/2006/relationships/notesSlide" Target="/ppt/notesSlides/notesSlide32.xml" Id="R28387e80bffb42a2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士師記第3章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Judges 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士師記 3:1  |  Judges 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耶和華留下這幾族，為要試驗那不曾知道與迦南爭戰之事的以色列人，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these are the nations which the LORD left, to prove Israel by them, even as many of Israel as had not known all the wars of Canaan;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士師記 3:2  |  Judges 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好叫以色列的後代又知道又學習未曾曉得的戰事。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Only that the generations of the children of Israel might know, to teach them war, at the least such as before knew nothing thereof;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士師記 3:3  |  Judges 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所[留下的]就是非利士的五個首領和一切迦南人、西頓人，並住黎巴嫩山的希未人，從巴力‧黑們山直到哈馬口。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Namely, five lords of the Philistines, and all the Canaanites, and the Sidonians, and the Hivites that dwelt in mount Lebanon, from mount Baal-hermon unto the entering in of Hamath.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士師記 3:4  |  Judges 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留[下]這幾族，為要試驗以色列人，知道他們肯聽從耶和華藉摩西吩咐他們列祖的誡命不肯。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were to prove Israel by them, to know whether they would hearken unto the commandments of the LORD, which he commanded their fathers by the hand of Moses.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士師記 3:5  |  Judges 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以色列人竟住在迦南人、赫人、亞摩利人、比利洗人、希未人、耶布斯人中間，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children of Israel dwelt among the Canaanites, Hittites, and Amorites, and Perizzites, and Hivites, and Jebusites: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士師記 3:6  |  Judges 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娶他們的女兒為妻，將自己的女兒嫁給他們的兒子，並事奉他們的神。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took their daughters to be their wives, and gave their daughters to their sons, and served their gods.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士師記 3:7  |  Judges 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以色列人行耶和華眼中看為惡的事，忘記耶和華－他們的神，去事奉諸巴力和亞舍拉，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children of Israel did evil in the sight of the LORD, and forgat the LORD their God, and served Baalim and the groves.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士師記 3:8  |  Judges 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所以耶和華的怒氣向以色列人發作，就把他們交在美索不達米亞王古珊‧利薩田的手中。以色列人服事古珊‧利薩田八年。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the anger of the LORD was hot against Israel, and he sold them into the hand of Chushan-rishathaim king of Mesopotamia: and the children of Israel served Chushan-rishathaim eight years.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士師記 3:9  |  Judges 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以色列人呼求耶和華的時候，耶和華就為他們興起一位拯救者救他們，就是迦勒兄弟基納斯的兒子俄陀聶。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the children of Israel cried unto the LORD, the LORD raised up a deliverer to the children of Israel, who delivered them, even Othniel the son of Kenaz, Caleb’s younger brother.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士師記 3:10  |  Judges 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耶和華的靈降在他身上，他就作了以色列的士師，出去爭戰。耶和華將美索不達米亞王古珊‧利薩田交在他手中，他便勝了古珊‧利薩田。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Spirit of the LORD came upon him, and he judged Israel, and went out to war: and the LORD delivered Chushan-rishathaim king of Mesopotamia into his hand; and his hand prevailed against Chushan-rishathaim.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士師記 3:11  |  Judges 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於是國中太平四十年。基納斯的兒子俄陀聶死了。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land had rest forty years. And Othniel the son of Kenaz died.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士師記 3:12  |  Judges 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以色列人又行耶和華眼中看為惡的事，耶和華就使摩押王伊磯倫強盛，攻擊以色列人。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children of Israel did evil again in the sight of the LORD: and the LORD strengthened Eglon the king of Moab against Israel, because they had done evil in the sight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士師記 3:13  |  Judges 3:13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伊磯倫招聚亞捫人和亞瑪力人，去攻打以色列人，佔據棕樹城。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gathered unto him the children of Ammon and Amalek, and went and smote Israel, and possessed the city of palm trees.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士師記 3:14  |  Judges 3:14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於是以色列人服事摩押王伊磯倫十八年。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the children of Israel served Eglon the king of Moab eighteen years.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士師記 3:15  |  Judges 3:15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以色列人呼求耶和華的時候，耶和華就為他們興起一位拯救者，就是便雅憫人基拉的兒子以笏；他是左手便利的。以色列人託他送禮物給摩押王伊磯倫。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when the children of Israel cried unto the LORD, the LORD raised them up a deliverer, Ehud the son of Gera, a Benjamite, a man lefthanded: and by him the children of Israel sent a present unto Eglon the king of Moab.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士師記 3:16  |  Judges 3:16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以笏打了一把兩刃的劍，長一肘，帶在右腿上衣服裏面。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Ehud made him a dagger which had two edges, of a cubit length; and he did gird it under his raiment upon his right thigh.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士師記 3:17  |  Judges 3:17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他將禮物獻給摩押王伊磯倫（原來伊磯倫極其肥胖）；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brought the present unto Eglon king of Moab: and Eglon was a very fat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士師記 3:18  |  Judges 3:18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以笏獻完禮物，便將抬禮物的人打發走了，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he had made an end to offer the present, he sent away the people that bare the present.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士師記 3:19  |  Judges 3:19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自己卻從靠近吉甲鑿石之地回來，說：「王啊，我有一件機密事奏告你。」王說：「迴避吧！」於是左右侍立的人都退去了。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he himself turned again from the quarries that were by Gilgal, and said, I have a secret errand unto thee, O king: who said, Keep silence. And all that stood by him went out from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士師記 3:20  |  Judges 3:20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以笏來到王面前；王獨自一人坐在涼樓上。以笏說：「我奉神的命報告你一件事。」王就從座位上站起來。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Ehud came unto him; and he was sitting in a summer parlour, which he had for himself alone. And Ehud said, I have a message from God unto thee. And he arose out of his seat.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士師記 3:21  |  Judges 3:21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以笏便伸左手，從右腿上拔出劍來，刺入王的肚腹，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Ehud put forth his left hand, and took the dagger from his right thigh, and thrust it into his belly: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士師記 3:22  |  Judges 3:22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連劍把都刺進去了。劍被肥肉夾住，他沒有從王的肚腹拔出來，且穿通了後身。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haft also went in after the blade; and the fat closed upon the blade, so that he could not draw the dagger out of his belly; and the dirt came out.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士師記 3:23  |  Judges 3:23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以笏就出到遊廊，將樓門盡都關鎖。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Ehud went forth through the porch, and shut the doors of the parlour upon him, and locked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士師記 3:24  |  Judges 3:24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以笏出來之後，王的僕人到了，看見樓門關鎖，就說：「他必是在樓上大解。」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he was gone out, his servants came; and when they saw that, behold, the doors of the parlour were locked, they said, Surely he covereth his feet in his summer chamber.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士師記 3:25  |  Judges 3:25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他們等煩了，見仍不開樓門，就拿鑰匙開了，不料，他們的主人已死，倒在地上。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tarried till they were ashamed: and, behold, he opened not the doors of the parlour; therefore they took a key, and opened them: and, behold, their lord was fallen down dead on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士師記 3:26  |  Judges 3:26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他們耽延的時候，以笏就逃跑了，經過鑿石之地，逃到西伊拉；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Ehud escaped while they tarried, and passed beyond the quarries, and escaped unto Seirath.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士師記 3:27  |  Judges 3:27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到了，就在以法蓮山地吹角。以色列人隨着他下了山地，他在前頭引路，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came to pass, when he was come, that he blew a trumpet in the mountain of Ephraim, and the children of Israel went down with him from the mount, and he before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士師記 3:28  |  Judges 3:28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對他們說：「你們隨我來，因為耶和華已經把你們的仇敵摩押人交在你們手中。」於是他們跟着他下去，把守約旦河的渡口，不容摩押一人過去。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 unto them, Follow after me: for the LORD hath delivered your enemies the Moabites into your hand. And they went down after him, and took the fords of Jordan toward Moab, and suffered not a man to pass over.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士師記 3:29  |  Judges 3:29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那時擊殺了摩押人約有一萬，都是強壯的勇士，沒有一人逃脫。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slew of Moab at that time about ten thousand men, all lusty, and all men of valour; and there escaped not a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士師記 3:30  |  Judges 3:30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這樣，摩押就被以色列人制伏了。國中太平八十年。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Moab was subdued that day under the hand of Israel. And the land had rest fourscore years.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士師記 3:31  |  Judges 3:31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以笏之後，有亞拿的兒子珊迦，他用趕牛的棍子打死六百非利士人。他也救了以色列人。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after him was Shamgar the son of Anath, which slew of the Philistines six hundred men with an ox goad: and he also delivered Israel.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2026-08-26T10:12:35.5210000Z</dcterms:created>
  <dcterms:modified xsi:type="dcterms:W3CDTF">2026-08-26T10:12:35.5220000Z</dcterms:modified>
</coreProperties>
</file>