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7c02399689d4c54" /><Relationship Type="http://schemas.openxmlformats.org/officeDocument/2006/relationships/extended-properties" Target="/docProps/app.xml" Id="Rbb81f036ce164a25" /><Relationship Type="http://schemas.openxmlformats.org/officeDocument/2006/relationships/officeDocument" Target="/ppt/presentation.xml" Id="R4be2730f4c894bf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6b1473d8f654c7d"/>
  </p:sldMasterIdLst>
  <p:notesMasterIdLst>
    <p:notesMasterId xmlns:r="http://schemas.openxmlformats.org/officeDocument/2006/relationships" r:id="R17ed6b729ff24b5f"/>
  </p:notesMasterIdLst>
  <p:sldIdLst>
    <p:sldId xmlns:r="http://schemas.openxmlformats.org/officeDocument/2006/relationships" id="256" r:id="Rc2d5e59f6adc4009"/>
    <p:sldId xmlns:r="http://schemas.openxmlformats.org/officeDocument/2006/relationships" id="257" r:id="R010825837eb64b88"/>
    <p:sldId xmlns:r="http://schemas.openxmlformats.org/officeDocument/2006/relationships" id="258" r:id="Rdfe4db22e051485e"/>
    <p:sldId xmlns:r="http://schemas.openxmlformats.org/officeDocument/2006/relationships" id="259" r:id="Rdaf59e9f11a54bf6"/>
    <p:sldId xmlns:r="http://schemas.openxmlformats.org/officeDocument/2006/relationships" id="260" r:id="R5ff821307bfc4b4b"/>
    <p:sldId xmlns:r="http://schemas.openxmlformats.org/officeDocument/2006/relationships" id="261" r:id="R85a560501d6f4b3d"/>
    <p:sldId xmlns:r="http://schemas.openxmlformats.org/officeDocument/2006/relationships" id="262" r:id="R9aeb92d4243444a4"/>
    <p:sldId xmlns:r="http://schemas.openxmlformats.org/officeDocument/2006/relationships" id="263" r:id="R369bb3c7538a4b79"/>
    <p:sldId xmlns:r="http://schemas.openxmlformats.org/officeDocument/2006/relationships" id="264" r:id="R974a6c38b8404a5f"/>
    <p:sldId xmlns:r="http://schemas.openxmlformats.org/officeDocument/2006/relationships" id="265" r:id="R9b282df8fad34e9f"/>
    <p:sldId xmlns:r="http://schemas.openxmlformats.org/officeDocument/2006/relationships" id="266" r:id="Ra12f71ef2ebd497f"/>
    <p:sldId xmlns:r="http://schemas.openxmlformats.org/officeDocument/2006/relationships" id="267" r:id="R1adf25402d6a455b"/>
    <p:sldId xmlns:r="http://schemas.openxmlformats.org/officeDocument/2006/relationships" id="268" r:id="R6b33b49770734f35"/>
    <p:sldId xmlns:r="http://schemas.openxmlformats.org/officeDocument/2006/relationships" id="269" r:id="R0377f896ced740d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c7d7470a6e14a56" /><Relationship Type="http://schemas.openxmlformats.org/officeDocument/2006/relationships/slideMaster" Target="/ppt/slideMasters/slideMaster1.xml" Id="Rd6b1473d8f654c7d" /><Relationship Type="http://schemas.openxmlformats.org/officeDocument/2006/relationships/notesMaster" Target="/ppt/notesMasters/notesMaster1.xml" Id="R17ed6b729ff24b5f" /><Relationship Type="http://schemas.openxmlformats.org/officeDocument/2006/relationships/presProps" Target="/ppt/presProps.xml" Id="R87c77ff42bdb4152" /><Relationship Type="http://schemas.openxmlformats.org/officeDocument/2006/relationships/tableStyles" Target="/ppt/tableStyles.xml" Id="R07c93671ab6c46fa" /><Relationship Type="http://schemas.openxmlformats.org/officeDocument/2006/relationships/slide" Target="/ppt/slides/slide1.xml" Id="Rc2d5e59f6adc4009" /><Relationship Type="http://schemas.openxmlformats.org/officeDocument/2006/relationships/slide" Target="/ppt/slides/slide2.xml" Id="R010825837eb64b88" /><Relationship Type="http://schemas.openxmlformats.org/officeDocument/2006/relationships/slide" Target="/ppt/slides/slide3.xml" Id="Rdfe4db22e051485e" /><Relationship Type="http://schemas.openxmlformats.org/officeDocument/2006/relationships/slide" Target="/ppt/slides/slide4.xml" Id="Rdaf59e9f11a54bf6" /><Relationship Type="http://schemas.openxmlformats.org/officeDocument/2006/relationships/slide" Target="/ppt/slides/slide5.xml" Id="R5ff821307bfc4b4b" /><Relationship Type="http://schemas.openxmlformats.org/officeDocument/2006/relationships/slide" Target="/ppt/slides/slide6.xml" Id="R85a560501d6f4b3d" /><Relationship Type="http://schemas.openxmlformats.org/officeDocument/2006/relationships/slide" Target="/ppt/slides/slide7.xml" Id="R9aeb92d4243444a4" /><Relationship Type="http://schemas.openxmlformats.org/officeDocument/2006/relationships/slide" Target="/ppt/slides/slide8.xml" Id="R369bb3c7538a4b79" /><Relationship Type="http://schemas.openxmlformats.org/officeDocument/2006/relationships/slide" Target="/ppt/slides/slide9.xml" Id="R974a6c38b8404a5f" /><Relationship Type="http://schemas.openxmlformats.org/officeDocument/2006/relationships/slide" Target="/ppt/slides/slide10.xml" Id="R9b282df8fad34e9f" /><Relationship Type="http://schemas.openxmlformats.org/officeDocument/2006/relationships/slide" Target="/ppt/slides/slide11.xml" Id="Ra12f71ef2ebd497f" /><Relationship Type="http://schemas.openxmlformats.org/officeDocument/2006/relationships/slide" Target="/ppt/slides/slide12.xml" Id="R1adf25402d6a455b" /><Relationship Type="http://schemas.openxmlformats.org/officeDocument/2006/relationships/slide" Target="/ppt/slides/slide13.xml" Id="R6b33b49770734f35" /><Relationship Type="http://schemas.openxmlformats.org/officeDocument/2006/relationships/slide" Target="/ppt/slides/slide14.xml" Id="R0377f896ced740d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fa874f0f966474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a01bf71e574520" /><Relationship Type="http://schemas.openxmlformats.org/officeDocument/2006/relationships/notesMaster" Target="/ppt/notesMasters/notesMaster1.xml" Id="Rc13b3f3725444d5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1a0ab4a1e324445" /><Relationship Type="http://schemas.openxmlformats.org/officeDocument/2006/relationships/notesMaster" Target="/ppt/notesMasters/notesMaster1.xml" Id="Rf2680b879df249c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4fb5f54195947fc" /><Relationship Type="http://schemas.openxmlformats.org/officeDocument/2006/relationships/notesMaster" Target="/ppt/notesMasters/notesMaster1.xml" Id="R928bb0b25d31438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37241469acc4694" /><Relationship Type="http://schemas.openxmlformats.org/officeDocument/2006/relationships/notesMaster" Target="/ppt/notesMasters/notesMaster1.xml" Id="R5feb444bd47145e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15f21726b0c4fed" /><Relationship Type="http://schemas.openxmlformats.org/officeDocument/2006/relationships/notesMaster" Target="/ppt/notesMasters/notesMaster1.xml" Id="R1917abd463e74c8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a51c69b405e47f5" /><Relationship Type="http://schemas.openxmlformats.org/officeDocument/2006/relationships/notesMaster" Target="/ppt/notesMasters/notesMaster1.xml" Id="Rbe4fd994456f471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d04f265599147e6" /><Relationship Type="http://schemas.openxmlformats.org/officeDocument/2006/relationships/notesMaster" Target="/ppt/notesMasters/notesMaster1.xml" Id="Rd9ad8c66f712448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84462a6dc864c5f" /><Relationship Type="http://schemas.openxmlformats.org/officeDocument/2006/relationships/notesMaster" Target="/ppt/notesMasters/notesMaster1.xml" Id="R5237e8a65935469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d191de2325f4757" /><Relationship Type="http://schemas.openxmlformats.org/officeDocument/2006/relationships/notesMaster" Target="/ppt/notesMasters/notesMaster1.xml" Id="R7a00ca3dc2b1486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36caedd9de245a9" /><Relationship Type="http://schemas.openxmlformats.org/officeDocument/2006/relationships/notesMaster" Target="/ppt/notesMasters/notesMaster1.xml" Id="R474683c0429b46c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028b052bccb46d4" /><Relationship Type="http://schemas.openxmlformats.org/officeDocument/2006/relationships/notesMaster" Target="/ppt/notesMasters/notesMaster1.xml" Id="R47441dca980a4e7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dbbef9daa8f4104" /><Relationship Type="http://schemas.openxmlformats.org/officeDocument/2006/relationships/notesMaster" Target="/ppt/notesMasters/notesMaster1.xml" Id="R7ea374c7446145a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ef7a7209024463b" /><Relationship Type="http://schemas.openxmlformats.org/officeDocument/2006/relationships/notesMaster" Target="/ppt/notesMasters/notesMaster1.xml" Id="Rf17b868d01bb4fe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e4aecd2c4a64bf7" /><Relationship Type="http://schemas.openxmlformats.org/officeDocument/2006/relationships/notesMaster" Target="/ppt/notesMasters/notesMaster1.xml" Id="R2680de7adf5a497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3daec8e78504434" /><Relationship Type="http://schemas.openxmlformats.org/officeDocument/2006/relationships/image" Target="/ppt/media/image.png" Id="R364391d7d5464126" /><Relationship Type="http://schemas.openxmlformats.org/officeDocument/2006/relationships/image" Target="/ppt/media/image2.png" Id="R1726372f7d7147bb" /><Relationship Type="http://schemas.openxmlformats.org/officeDocument/2006/relationships/image" Target="/ppt/media/image.jpeg" Id="R850a8764f9c0452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5db0ad0102a415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64391d7d546412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726372f7d7147b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0a8764f9c0452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6a6baadf30e4553" /><Relationship Type="http://schemas.openxmlformats.org/officeDocument/2006/relationships/slideLayout" Target="/ppt/slideLayouts/slideLayout1.xml" Id="R6ad64163265441bb" /><Relationship Type="http://schemas.openxmlformats.org/officeDocument/2006/relationships/slideLayout" Target="/ppt/slideLayouts/slideLayout2.xml" Id="Rc0f49127ace84b8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ad64163265441bb"/>
    <p:sldLayoutId xmlns:r="http://schemas.openxmlformats.org/officeDocument/2006/relationships" id="2147483650" r:id="Rc0f49127ace84b8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8ffec0ba664aea" /><Relationship Type="http://schemas.openxmlformats.org/officeDocument/2006/relationships/notesSlide" Target="/ppt/notesSlides/notesSlide1.xml" Id="R8923ea98d3fa4a0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a79d4c9d76486c" /><Relationship Type="http://schemas.openxmlformats.org/officeDocument/2006/relationships/notesSlide" Target="/ppt/notesSlides/notesSlide2.xml" Id="Re05b2ef5b95c414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d76b2f94ac4cd3" /><Relationship Type="http://schemas.openxmlformats.org/officeDocument/2006/relationships/notesSlide" Target="/ppt/notesSlides/notesSlide3.xml" Id="R68c4116f198e43e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886f21d5a340f2" /><Relationship Type="http://schemas.openxmlformats.org/officeDocument/2006/relationships/notesSlide" Target="/ppt/notesSlides/notesSlide4.xml" Id="R6ae05ca685c64f2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5775bf57d7446e" /><Relationship Type="http://schemas.openxmlformats.org/officeDocument/2006/relationships/notesSlide" Target="/ppt/notesSlides/notesSlide5.xml" Id="R96b08512a33847b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aef752ebf540ed" /><Relationship Type="http://schemas.openxmlformats.org/officeDocument/2006/relationships/notesSlide" Target="/ppt/notesSlides/notesSlide6.xml" Id="Rc125344fabaf473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10866f4f5b4057" /><Relationship Type="http://schemas.openxmlformats.org/officeDocument/2006/relationships/notesSlide" Target="/ppt/notesSlides/notesSlide7.xml" Id="Rf7197ad7101d482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c8b8ec211d4d07" /><Relationship Type="http://schemas.openxmlformats.org/officeDocument/2006/relationships/notesSlide" Target="/ppt/notesSlides/notesSlide8.xml" Id="Rdec3a597d01949a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d837edc06f4e2d" /><Relationship Type="http://schemas.openxmlformats.org/officeDocument/2006/relationships/notesSlide" Target="/ppt/notesSlides/notesSlide9.xml" Id="R1e6d3180b7cd4c5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7ede05099d4651" /><Relationship Type="http://schemas.openxmlformats.org/officeDocument/2006/relationships/notesSlide" Target="/ppt/notesSlides/notesSlide10.xml" Id="Rc634781cc48a43f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70630368b940e0" /><Relationship Type="http://schemas.openxmlformats.org/officeDocument/2006/relationships/notesSlide" Target="/ppt/notesSlides/notesSlide11.xml" Id="Rc5050d0d7e6d4e1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6080fa8ec44e21" /><Relationship Type="http://schemas.openxmlformats.org/officeDocument/2006/relationships/notesSlide" Target="/ppt/notesSlides/notesSlide12.xml" Id="Ra473d866e4a9469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72383d10634a18" /><Relationship Type="http://schemas.openxmlformats.org/officeDocument/2006/relationships/notesSlide" Target="/ppt/notesSlides/notesSlide13.xml" Id="R026866e64e7340f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e579519c6d4bcd" /><Relationship Type="http://schemas.openxmlformats.org/officeDocument/2006/relationships/notesSlide" Target="/ppt/notesSlides/notesSlide14.xml" Id="R0d834a4bb453465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民數記第17章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Numbers 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17:1  |  Numbers 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17:2  |  Numbers 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「你曉諭以色列人，從他們手下取杖，每支派一根；從他們所有的首領，按着支派，共取十二根。你要將各人的名字寫在各人的杖上，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unto the children of Israel, and take of every one of them a rod according to the house of their fathers, of all their princes according to the house of their fathers twelve rods: write thou every man’s name upon his rod.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17:3  |  Numbers 17:3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並要將亞倫的名字寫在利未的杖上，因為各族長必有一根杖。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write Aaron’s name upon the rod of Levi: for one rod shall be for the head of the house of their fathers.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17:4  |  Numbers 17:4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你要把這些杖存在會幕內法[櫃]前，就是我與你們相會之處。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lay them up in the tabernacle of the congregation before the testimony, where I will meet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17:5  |  Numbers 17:5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後來我所揀選的那人，他的杖必發芽。這樣，我必使以色列人向你們所發的怨言止息，不再達到我耳中。」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that the man’s rod, whom I shall choose, shall blossom: and I will make to cease from me the murmurings of the children of Israel, whereby they murmur against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17:6  |  Numbers 17:6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於是摩西曉諭以色列人，他們的首領就把杖交給他，按着支派，每首領一根，共有十二根；亞倫的杖也在其中。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spake unto the children of Israel, and every one of their princes gave him a rod apiece, for each prince one, according to their fathers’ houses, even twelve rods: and the rod of Aaron was among their rods.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17:7  |  Numbers 17:7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摩西就把杖存在法[櫃]的帳幕內，在耶和華面前。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laid up the rods before the LORD in the tabernacle of witness.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17:8  |  Numbers 17:8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第二天，摩西進法[櫃]的帳幕去。誰知利未族亞倫的杖已經發了芽，生了花苞，開了花，結了熟杏。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 on the morrow Moses went into the tabernacle of witness; and, behold, the rod of Aaron for the house of Levi was budded, and brought forth buds, and bloomed blossoms, and yielded almonds.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17:9  |  Numbers 17:9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摩西就把所有的杖從耶和華面前拿出來，給以色列眾人看；他們看見了，各首領就把自己的杖拿去。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brought out all the rods from before the LORD unto all the children of Israel: and they looked, and took every man his rod.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17:10  |  Numbers 17:10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耶和華吩咐摩西說：「把亞倫的杖還放在法[櫃]前，給這些背叛之子留作記號。這樣，你就使他們向我發的怨言止息，免得他們死亡。」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unto Moses, Bring Aaron’s rod again before the testimony, to be kept for a token against the rebels; and thou shalt quite take away their murmurings from me, that they die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17:11  |  Numbers 17:11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摩西就這樣行。耶和華怎樣吩咐他，他就怎樣行了。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did so: as the LORD commanded him, so did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17:12  |  Numbers 17:12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以色列人對摩西說：「我們死啦！我們滅亡啦！都滅亡啦！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children of Israel spake unto Moses, saying, Behold, we die, we perish, we all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17:13  |  Numbers 17:13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凡挨近耶和華帳幕的是必死的。我們都要死亡嗎？」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cometh any thing near unto the tabernacle of the LORD shall die: shall we be consumed with dying?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2026-08-26T10:05:38.0640000Z</dcterms:created>
  <dcterms:modified xsi:type="dcterms:W3CDTF">2026-08-26T10:05:38.0640000Z</dcterms:modified>
</coreProperties>
</file>