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3fd2808c5284c3e" /><Relationship Type="http://schemas.openxmlformats.org/officeDocument/2006/relationships/extended-properties" Target="/docProps/app.xml" Id="R612ee1231ce845f2" /><Relationship Type="http://schemas.openxmlformats.org/officeDocument/2006/relationships/officeDocument" Target="/ppt/presentation.xml" Id="Ra5603fe61afe43b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ec775e89c504eb2"/>
  </p:sldMasterIdLst>
  <p:notesMasterIdLst>
    <p:notesMasterId xmlns:r="http://schemas.openxmlformats.org/officeDocument/2006/relationships" r:id="R03ba339ef5094a3b"/>
  </p:notesMasterIdLst>
  <p:sldIdLst>
    <p:sldId xmlns:r="http://schemas.openxmlformats.org/officeDocument/2006/relationships" id="256" r:id="R56dc1a7292e041fa"/>
    <p:sldId xmlns:r="http://schemas.openxmlformats.org/officeDocument/2006/relationships" id="257" r:id="R61fd0bb569cb4278"/>
    <p:sldId xmlns:r="http://schemas.openxmlformats.org/officeDocument/2006/relationships" id="258" r:id="R5e7362b16c644ec4"/>
    <p:sldId xmlns:r="http://schemas.openxmlformats.org/officeDocument/2006/relationships" id="259" r:id="Rb835ecf9e8964cea"/>
    <p:sldId xmlns:r="http://schemas.openxmlformats.org/officeDocument/2006/relationships" id="260" r:id="R2352c99defe04706"/>
    <p:sldId xmlns:r="http://schemas.openxmlformats.org/officeDocument/2006/relationships" id="261" r:id="Rd780507e2d374bd9"/>
    <p:sldId xmlns:r="http://schemas.openxmlformats.org/officeDocument/2006/relationships" id="262" r:id="R34066257e4ba4014"/>
    <p:sldId xmlns:r="http://schemas.openxmlformats.org/officeDocument/2006/relationships" id="263" r:id="Rd210de18064e41dd"/>
    <p:sldId xmlns:r="http://schemas.openxmlformats.org/officeDocument/2006/relationships" id="264" r:id="R4e4909d7ec664ac0"/>
    <p:sldId xmlns:r="http://schemas.openxmlformats.org/officeDocument/2006/relationships" id="265" r:id="R9c2b926fddd84486"/>
    <p:sldId xmlns:r="http://schemas.openxmlformats.org/officeDocument/2006/relationships" id="266" r:id="R466451574e3b4e0c"/>
    <p:sldId xmlns:r="http://schemas.openxmlformats.org/officeDocument/2006/relationships" id="267" r:id="Rdff3e180aeed4a66"/>
    <p:sldId xmlns:r="http://schemas.openxmlformats.org/officeDocument/2006/relationships" id="268" r:id="R6d0e6368102b473b"/>
    <p:sldId xmlns:r="http://schemas.openxmlformats.org/officeDocument/2006/relationships" id="269" r:id="R56a19ce9a57944be"/>
    <p:sldId xmlns:r="http://schemas.openxmlformats.org/officeDocument/2006/relationships" id="270" r:id="R5b6399874515442e"/>
    <p:sldId xmlns:r="http://schemas.openxmlformats.org/officeDocument/2006/relationships" id="271" r:id="R2fbe787dae3c4960"/>
    <p:sldId xmlns:r="http://schemas.openxmlformats.org/officeDocument/2006/relationships" id="272" r:id="R18a5bd945f6b4b7b"/>
    <p:sldId xmlns:r="http://schemas.openxmlformats.org/officeDocument/2006/relationships" id="273" r:id="Rb8ee0e57f2704fef"/>
    <p:sldId xmlns:r="http://schemas.openxmlformats.org/officeDocument/2006/relationships" id="274" r:id="R62421863be6c4cd7"/>
    <p:sldId xmlns:r="http://schemas.openxmlformats.org/officeDocument/2006/relationships" id="275" r:id="R0a834618427f4f82"/>
    <p:sldId xmlns:r="http://schemas.openxmlformats.org/officeDocument/2006/relationships" id="276" r:id="R85d4a28f66fd45b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8f4fcbf4ef1454a" /><Relationship Type="http://schemas.openxmlformats.org/officeDocument/2006/relationships/slideMaster" Target="/ppt/slideMasters/slideMaster1.xml" Id="R1ec775e89c504eb2" /><Relationship Type="http://schemas.openxmlformats.org/officeDocument/2006/relationships/notesMaster" Target="/ppt/notesMasters/notesMaster1.xml" Id="R03ba339ef5094a3b" /><Relationship Type="http://schemas.openxmlformats.org/officeDocument/2006/relationships/presProps" Target="/ppt/presProps.xml" Id="Rdaad7ecc182c4362" /><Relationship Type="http://schemas.openxmlformats.org/officeDocument/2006/relationships/tableStyles" Target="/ppt/tableStyles.xml" Id="R329958310b8c4385" /><Relationship Type="http://schemas.openxmlformats.org/officeDocument/2006/relationships/slide" Target="/ppt/slides/slide1.xml" Id="R56dc1a7292e041fa" /><Relationship Type="http://schemas.openxmlformats.org/officeDocument/2006/relationships/slide" Target="/ppt/slides/slide2.xml" Id="R61fd0bb569cb4278" /><Relationship Type="http://schemas.openxmlformats.org/officeDocument/2006/relationships/slide" Target="/ppt/slides/slide3.xml" Id="R5e7362b16c644ec4" /><Relationship Type="http://schemas.openxmlformats.org/officeDocument/2006/relationships/slide" Target="/ppt/slides/slide4.xml" Id="Rb835ecf9e8964cea" /><Relationship Type="http://schemas.openxmlformats.org/officeDocument/2006/relationships/slide" Target="/ppt/slides/slide5.xml" Id="R2352c99defe04706" /><Relationship Type="http://schemas.openxmlformats.org/officeDocument/2006/relationships/slide" Target="/ppt/slides/slide6.xml" Id="Rd780507e2d374bd9" /><Relationship Type="http://schemas.openxmlformats.org/officeDocument/2006/relationships/slide" Target="/ppt/slides/slide7.xml" Id="R34066257e4ba4014" /><Relationship Type="http://schemas.openxmlformats.org/officeDocument/2006/relationships/slide" Target="/ppt/slides/slide8.xml" Id="Rd210de18064e41dd" /><Relationship Type="http://schemas.openxmlformats.org/officeDocument/2006/relationships/slide" Target="/ppt/slides/slide9.xml" Id="R4e4909d7ec664ac0" /><Relationship Type="http://schemas.openxmlformats.org/officeDocument/2006/relationships/slide" Target="/ppt/slides/slide10.xml" Id="R9c2b926fddd84486" /><Relationship Type="http://schemas.openxmlformats.org/officeDocument/2006/relationships/slide" Target="/ppt/slides/slide11.xml" Id="R466451574e3b4e0c" /><Relationship Type="http://schemas.openxmlformats.org/officeDocument/2006/relationships/slide" Target="/ppt/slides/slide12.xml" Id="Rdff3e180aeed4a66" /><Relationship Type="http://schemas.openxmlformats.org/officeDocument/2006/relationships/slide" Target="/ppt/slides/slide13.xml" Id="R6d0e6368102b473b" /><Relationship Type="http://schemas.openxmlformats.org/officeDocument/2006/relationships/slide" Target="/ppt/slides/slide14.xml" Id="R56a19ce9a57944be" /><Relationship Type="http://schemas.openxmlformats.org/officeDocument/2006/relationships/slide" Target="/ppt/slides/slide15.xml" Id="R5b6399874515442e" /><Relationship Type="http://schemas.openxmlformats.org/officeDocument/2006/relationships/slide" Target="/ppt/slides/slide16.xml" Id="R2fbe787dae3c4960" /><Relationship Type="http://schemas.openxmlformats.org/officeDocument/2006/relationships/slide" Target="/ppt/slides/slide17.xml" Id="R18a5bd945f6b4b7b" /><Relationship Type="http://schemas.openxmlformats.org/officeDocument/2006/relationships/slide" Target="/ppt/slides/slide18.xml" Id="Rb8ee0e57f2704fef" /><Relationship Type="http://schemas.openxmlformats.org/officeDocument/2006/relationships/slide" Target="/ppt/slides/slide19.xml" Id="R62421863be6c4cd7" /><Relationship Type="http://schemas.openxmlformats.org/officeDocument/2006/relationships/slide" Target="/ppt/slides/slide20.xml" Id="R0a834618427f4f82" /><Relationship Type="http://schemas.openxmlformats.org/officeDocument/2006/relationships/slide" Target="/ppt/slides/slide21.xml" Id="R85d4a28f66fd45b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8c2e3f196b54d4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5e586bb81384b83" /><Relationship Type="http://schemas.openxmlformats.org/officeDocument/2006/relationships/notesMaster" Target="/ppt/notesMasters/notesMaster1.xml" Id="R9d7612c665204a2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f836b34dca446b4" /><Relationship Type="http://schemas.openxmlformats.org/officeDocument/2006/relationships/notesMaster" Target="/ppt/notesMasters/notesMaster1.xml" Id="R449973848ae5408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c7a70c30449423c" /><Relationship Type="http://schemas.openxmlformats.org/officeDocument/2006/relationships/notesMaster" Target="/ppt/notesMasters/notesMaster1.xml" Id="R2a52a52b3d824e1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9e9f2c719f145a0" /><Relationship Type="http://schemas.openxmlformats.org/officeDocument/2006/relationships/notesMaster" Target="/ppt/notesMasters/notesMaster1.xml" Id="R8489ff2cf9e341f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09cde16fd5442be" /><Relationship Type="http://schemas.openxmlformats.org/officeDocument/2006/relationships/notesMaster" Target="/ppt/notesMasters/notesMaster1.xml" Id="Rb47e200ae36e4cd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9dcf0029a5b44db" /><Relationship Type="http://schemas.openxmlformats.org/officeDocument/2006/relationships/notesMaster" Target="/ppt/notesMasters/notesMaster1.xml" Id="R419dc0d4410e469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06f5e0945b64103" /><Relationship Type="http://schemas.openxmlformats.org/officeDocument/2006/relationships/notesMaster" Target="/ppt/notesMasters/notesMaster1.xml" Id="R7becd468d7d1457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e5a71dd2d8c4d6e" /><Relationship Type="http://schemas.openxmlformats.org/officeDocument/2006/relationships/notesMaster" Target="/ppt/notesMasters/notesMaster1.xml" Id="R260e0f7d70a4497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64585a71d240f4" /><Relationship Type="http://schemas.openxmlformats.org/officeDocument/2006/relationships/notesMaster" Target="/ppt/notesMasters/notesMaster1.xml" Id="Rb7fb33c70c464bf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89dc6ac68814cf1" /><Relationship Type="http://schemas.openxmlformats.org/officeDocument/2006/relationships/notesMaster" Target="/ppt/notesMasters/notesMaster1.xml" Id="Ra25b9e31df2c43f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c5f8f56c79540eb" /><Relationship Type="http://schemas.openxmlformats.org/officeDocument/2006/relationships/notesMaster" Target="/ppt/notesMasters/notesMaster1.xml" Id="R90b232b549c34b3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405c9da5bd94962" /><Relationship Type="http://schemas.openxmlformats.org/officeDocument/2006/relationships/notesMaster" Target="/ppt/notesMasters/notesMaster1.xml" Id="Rc15cb843ea4e479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6ecc7348b59486b" /><Relationship Type="http://schemas.openxmlformats.org/officeDocument/2006/relationships/notesMaster" Target="/ppt/notesMasters/notesMaster1.xml" Id="Rd9b18a17a1c140e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b9720a1d58c4a2a" /><Relationship Type="http://schemas.openxmlformats.org/officeDocument/2006/relationships/notesMaster" Target="/ppt/notesMasters/notesMaster1.xml" Id="R262fb0f03aed451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58c50d3192a41e9" /><Relationship Type="http://schemas.openxmlformats.org/officeDocument/2006/relationships/notesMaster" Target="/ppt/notesMasters/notesMaster1.xml" Id="R988c5271c2fa434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ef327da333b4230" /><Relationship Type="http://schemas.openxmlformats.org/officeDocument/2006/relationships/notesMaster" Target="/ppt/notesMasters/notesMaster1.xml" Id="R3ea254f780f64cb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9f97be4f0c449aa" /><Relationship Type="http://schemas.openxmlformats.org/officeDocument/2006/relationships/notesMaster" Target="/ppt/notesMasters/notesMaster1.xml" Id="R160da67b4c7f47a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6b9f7d14e8e45cb" /><Relationship Type="http://schemas.openxmlformats.org/officeDocument/2006/relationships/notesMaster" Target="/ppt/notesMasters/notesMaster1.xml" Id="R519bb7e9dbab416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67946d695d14a5f" /><Relationship Type="http://schemas.openxmlformats.org/officeDocument/2006/relationships/notesMaster" Target="/ppt/notesMasters/notesMaster1.xml" Id="Ra01f973e15a24a9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ba8bed2f1fe4557" /><Relationship Type="http://schemas.openxmlformats.org/officeDocument/2006/relationships/notesMaster" Target="/ppt/notesMasters/notesMaster1.xml" Id="R5c5aa326bd554e9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76d444ddd9f4e92" /><Relationship Type="http://schemas.openxmlformats.org/officeDocument/2006/relationships/notesMaster" Target="/ppt/notesMasters/notesMaster1.xml" Id="R055e0871986e4a8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f60b68ef7a4218" /><Relationship Type="http://schemas.openxmlformats.org/officeDocument/2006/relationships/image" Target="/ppt/media/image.png" Id="R5b965546105b46ad" /><Relationship Type="http://schemas.openxmlformats.org/officeDocument/2006/relationships/image" Target="/ppt/media/image2.png" Id="R4945b25b8d204068" /><Relationship Type="http://schemas.openxmlformats.org/officeDocument/2006/relationships/image" Target="/ppt/media/image.jpeg" Id="R4a01fcc70a0b42f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20bb4aa6444d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b965546105b46a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945b25b8d20406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01fcc70a0b42f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31c4935101744db" /><Relationship Type="http://schemas.openxmlformats.org/officeDocument/2006/relationships/slideLayout" Target="/ppt/slideLayouts/slideLayout1.xml" Id="Rcb70367d6a564cd0" /><Relationship Type="http://schemas.openxmlformats.org/officeDocument/2006/relationships/slideLayout" Target="/ppt/slideLayouts/slideLayout2.xml" Id="R46b6cf671fc247f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b70367d6a564cd0"/>
    <p:sldLayoutId xmlns:r="http://schemas.openxmlformats.org/officeDocument/2006/relationships" id="2147483650" r:id="R46b6cf671fc247f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bac6fd78be4b7d" /><Relationship Type="http://schemas.openxmlformats.org/officeDocument/2006/relationships/notesSlide" Target="/ppt/notesSlides/notesSlide1.xml" Id="R9f71c0794ee84c5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abcdbbd0354744" /><Relationship Type="http://schemas.openxmlformats.org/officeDocument/2006/relationships/notesSlide" Target="/ppt/notesSlides/notesSlide2.xml" Id="R9193b4a62b3c44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7ef4f6c06d4ada" /><Relationship Type="http://schemas.openxmlformats.org/officeDocument/2006/relationships/notesSlide" Target="/ppt/notesSlides/notesSlide3.xml" Id="R86769145e8a640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24a0afec644d06" /><Relationship Type="http://schemas.openxmlformats.org/officeDocument/2006/relationships/notesSlide" Target="/ppt/notesSlides/notesSlide4.xml" Id="R7ead9ad5357b4a7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6f62a1f8b24469" /><Relationship Type="http://schemas.openxmlformats.org/officeDocument/2006/relationships/notesSlide" Target="/ppt/notesSlides/notesSlide5.xml" Id="R8f569460756d4eb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1a28aacd68488d" /><Relationship Type="http://schemas.openxmlformats.org/officeDocument/2006/relationships/notesSlide" Target="/ppt/notesSlides/notesSlide6.xml" Id="R9a471e8ba7604f7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5fae5430264036" /><Relationship Type="http://schemas.openxmlformats.org/officeDocument/2006/relationships/notesSlide" Target="/ppt/notesSlides/notesSlide7.xml" Id="Rc77211ac38a746e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1fc8e026aa438e" /><Relationship Type="http://schemas.openxmlformats.org/officeDocument/2006/relationships/notesSlide" Target="/ppt/notesSlides/notesSlide8.xml" Id="R0baf7260c2f241a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194b4f7fcb44a2" /><Relationship Type="http://schemas.openxmlformats.org/officeDocument/2006/relationships/notesSlide" Target="/ppt/notesSlides/notesSlide9.xml" Id="R40ced87652314af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7ad8c0f31f4826" /><Relationship Type="http://schemas.openxmlformats.org/officeDocument/2006/relationships/notesSlide" Target="/ppt/notesSlides/notesSlide10.xml" Id="R351cd6f8c64a42c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44e47195f1414e" /><Relationship Type="http://schemas.openxmlformats.org/officeDocument/2006/relationships/notesSlide" Target="/ppt/notesSlides/notesSlide11.xml" Id="R544e5b0b892f43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d23242250d4f6a" /><Relationship Type="http://schemas.openxmlformats.org/officeDocument/2006/relationships/notesSlide" Target="/ppt/notesSlides/notesSlide12.xml" Id="R765b41e3c55e402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b0c93d5db94c8c" /><Relationship Type="http://schemas.openxmlformats.org/officeDocument/2006/relationships/notesSlide" Target="/ppt/notesSlides/notesSlide13.xml" Id="Rbb2f9c68a757420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678cc082a44eb3" /><Relationship Type="http://schemas.openxmlformats.org/officeDocument/2006/relationships/notesSlide" Target="/ppt/notesSlides/notesSlide14.xml" Id="Refbae92ec1e1470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f40280ea08411c" /><Relationship Type="http://schemas.openxmlformats.org/officeDocument/2006/relationships/notesSlide" Target="/ppt/notesSlides/notesSlide15.xml" Id="R3f6026bac04d4a0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03cd5f1b774dd6" /><Relationship Type="http://schemas.openxmlformats.org/officeDocument/2006/relationships/notesSlide" Target="/ppt/notesSlides/notesSlide16.xml" Id="Rf2d80c111d7745e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d204c7feab4cd3" /><Relationship Type="http://schemas.openxmlformats.org/officeDocument/2006/relationships/notesSlide" Target="/ppt/notesSlides/notesSlide17.xml" Id="Re8416d3d7a2b465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748772890147ab" /><Relationship Type="http://schemas.openxmlformats.org/officeDocument/2006/relationships/notesSlide" Target="/ppt/notesSlides/notesSlide18.xml" Id="Rd8c467f7046f41e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2cb257b14b49c7" /><Relationship Type="http://schemas.openxmlformats.org/officeDocument/2006/relationships/notesSlide" Target="/ppt/notesSlides/notesSlide19.xml" Id="R7c97536c422b465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eb4e1edfe54631" /><Relationship Type="http://schemas.openxmlformats.org/officeDocument/2006/relationships/notesSlide" Target="/ppt/notesSlides/notesSlide20.xml" Id="R19d6ea1a83174bc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901e2b9f2e418e" /><Relationship Type="http://schemas.openxmlformats.org/officeDocument/2006/relationships/notesSlide" Target="/ppt/notesSlides/notesSlide21.xml" Id="R677c8dcfb64440f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  |  Psalms 77:1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亞薩的詩，照耶杜頓的作法，交與伶長。 我要向神發聲呼求； 我向神發聲，他必留心聽我。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to Jeduthun, A Psalm of Asaph. I cried unto God with my voice, even unto God with my voice; and he gave ear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77:2  |  Psalms 77:2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我在患難之日尋求主； 我在夜間不住地舉手禱告； 我的心不肯受安慰。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of my trouble I sought the Lord: my sore ran in the night, and ceased not: my soul refused to be comforted.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77:3  |  Psalms 77:3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我想念神，就煩燥不安； 我沉吟悲傷，心便發昏。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remembered God, and was troubled: I complained, and my spirit was overwhelmed.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77:4  |  Psalms 77:4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你叫我不能閉眼； 我煩亂不安，甚至不能說話。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holdest mine eyes waking: I am so troubled that I cannot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77:5  |  Psalms 77:5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我追想古時之日， 上古之年。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considered the days of old, the years of ancient 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77:6  |  Psalms 77:6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我想起我夜間的歌曲，捫心自問； 我心裏也仔細省察。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call to remembrance my song in the night: I commune with mine own heart: and my spirit made diligent search.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77:7  |  Psalms 77:7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難道主要永遠丟棄[我]， 不再施恩嗎？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the Lord cast off for ever? and will he be favourable no more?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77:8  |  Psalms 77:8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難道他的慈愛永遠窮盡， 他的應許世世廢棄嗎？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his mercy clean gone for ever? doth his promise fail for evermore?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77:9  |  Psalms 77:9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難道神忘記開恩， 因發怒就止住他的慈悲嗎？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Hath God forgotten to be gracious? hath he in anger shut up his tender mercies?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77:10  |  Psalms 77:10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我便說：這是我的懦弱， [但我要追念]至高者[顯出]右手之年代。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said, This is my infirmity: but I will remember the years of the right hand of the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77:11  |  Psalms 77:11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我要提說耶和華所行的； 我要記念你古時的奇事。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remember the works of the LORD: surely I will remember thy wonders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77:12  |  Psalms 77:12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我也要思想你的經營， 默念你的作為。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meditate also of all thy work, and talk of thy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77:13  |  Psalms 77:13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神啊，你的作為是潔淨的； 有何神大如神呢？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way, O God, is in the sanctuary: who is so great a God as our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77:14  |  Psalms 77:14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你是行奇事的神； 你曾在列邦中彰顯你的能力。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the God that doest wonders: thou hast declared thy strength among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77:15  |  Psalms 77:15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你曾用你的膀臂贖了你的民， 就是雅各和約瑟的子孫。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with thine arm redeemed thy people, the sons of Jacob and Joseph.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77:16  |  Psalms 77:16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神啊，諸水見你， 一見就都驚惶； 深淵也都戰抖。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waters saw thee, O God, the waters saw thee; they were afraid: the depths also were troubled.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77:17  |  Psalms 77:17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雲中倒出水來； 天空發出響聲； 你的箭也飛行四方。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clouds poured out water: the skies sent out a sound: thine arrows also went abroad.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77:18  |  Psalms 77:18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你的雷聲在旋風中； 電光照亮世界； 大地戰抖震動。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thy thunder was in the heaven: the lightnings lightened the world: the earth trembled and shook.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77:19  |  Psalms 77:19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你的道在海中； 你的路在大水中； 你的腳蹤無人知道。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way is in the sea, and thy path in the great waters, and thy footsteps are not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77:20  |  Psalms 77:20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你曾藉摩西和亞倫的手引導你的百姓， 好像羊群一般。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leddest thy people like a flock by the hand of Moses and Aaron.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2026-08-26T10:31:14.6980000Z</dcterms:created>
  <dcterms:modified xsi:type="dcterms:W3CDTF">2026-08-26T10:31:14.6980000Z</dcterms:modified>
</coreProperties>
</file>