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7dba446016a4ace" /><Relationship Type="http://schemas.openxmlformats.org/officeDocument/2006/relationships/extended-properties" Target="/docProps/app.xml" Id="Radcbf77e3e024cd1" /><Relationship Type="http://schemas.openxmlformats.org/officeDocument/2006/relationships/officeDocument" Target="/ppt/presentation.xml" Id="R869dee1780a3450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139b8d9d2bd4e0d"/>
  </p:sldMasterIdLst>
  <p:notesMasterIdLst>
    <p:notesMasterId xmlns:r="http://schemas.openxmlformats.org/officeDocument/2006/relationships" r:id="R082ef28b57b74710"/>
  </p:notesMasterIdLst>
  <p:sldIdLst>
    <p:sldId xmlns:r="http://schemas.openxmlformats.org/officeDocument/2006/relationships" id="256" r:id="R661c120aecd04865"/>
    <p:sldId xmlns:r="http://schemas.openxmlformats.org/officeDocument/2006/relationships" id="257" r:id="R67e64ef4bfdc4497"/>
    <p:sldId xmlns:r="http://schemas.openxmlformats.org/officeDocument/2006/relationships" id="258" r:id="R5c31c37623c14b48"/>
    <p:sldId xmlns:r="http://schemas.openxmlformats.org/officeDocument/2006/relationships" id="259" r:id="R64efe6686a204996"/>
    <p:sldId xmlns:r="http://schemas.openxmlformats.org/officeDocument/2006/relationships" id="260" r:id="R1105c3d8b9164fd4"/>
    <p:sldId xmlns:r="http://schemas.openxmlformats.org/officeDocument/2006/relationships" id="261" r:id="R3b4abe427f704cfa"/>
    <p:sldId xmlns:r="http://schemas.openxmlformats.org/officeDocument/2006/relationships" id="262" r:id="R74f0957a0517458a"/>
    <p:sldId xmlns:r="http://schemas.openxmlformats.org/officeDocument/2006/relationships" id="263" r:id="Ra93c6feefde946ac"/>
    <p:sldId xmlns:r="http://schemas.openxmlformats.org/officeDocument/2006/relationships" id="264" r:id="Rf6fa72ab0e5643d5"/>
    <p:sldId xmlns:r="http://schemas.openxmlformats.org/officeDocument/2006/relationships" id="265" r:id="R2e2140abc07d4b08"/>
    <p:sldId xmlns:r="http://schemas.openxmlformats.org/officeDocument/2006/relationships" id="266" r:id="Rb55f938dbd204ed7"/>
    <p:sldId xmlns:r="http://schemas.openxmlformats.org/officeDocument/2006/relationships" id="267" r:id="Ra02a14361f4546e2"/>
    <p:sldId xmlns:r="http://schemas.openxmlformats.org/officeDocument/2006/relationships" id="268" r:id="Rabc3b713de4244d8"/>
    <p:sldId xmlns:r="http://schemas.openxmlformats.org/officeDocument/2006/relationships" id="269" r:id="Re4cf790c4dd64a0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430f885fff74a91" /><Relationship Type="http://schemas.openxmlformats.org/officeDocument/2006/relationships/slideMaster" Target="/ppt/slideMasters/slideMaster1.xml" Id="R3139b8d9d2bd4e0d" /><Relationship Type="http://schemas.openxmlformats.org/officeDocument/2006/relationships/notesMaster" Target="/ppt/notesMasters/notesMaster1.xml" Id="R082ef28b57b74710" /><Relationship Type="http://schemas.openxmlformats.org/officeDocument/2006/relationships/presProps" Target="/ppt/presProps.xml" Id="Rdeef91df6835422e" /><Relationship Type="http://schemas.openxmlformats.org/officeDocument/2006/relationships/tableStyles" Target="/ppt/tableStyles.xml" Id="Rf7a3b8d0cd2c4223" /><Relationship Type="http://schemas.openxmlformats.org/officeDocument/2006/relationships/slide" Target="/ppt/slides/slide1.xml" Id="R661c120aecd04865" /><Relationship Type="http://schemas.openxmlformats.org/officeDocument/2006/relationships/slide" Target="/ppt/slides/slide2.xml" Id="R67e64ef4bfdc4497" /><Relationship Type="http://schemas.openxmlformats.org/officeDocument/2006/relationships/slide" Target="/ppt/slides/slide3.xml" Id="R5c31c37623c14b48" /><Relationship Type="http://schemas.openxmlformats.org/officeDocument/2006/relationships/slide" Target="/ppt/slides/slide4.xml" Id="R64efe6686a204996" /><Relationship Type="http://schemas.openxmlformats.org/officeDocument/2006/relationships/slide" Target="/ppt/slides/slide5.xml" Id="R1105c3d8b9164fd4" /><Relationship Type="http://schemas.openxmlformats.org/officeDocument/2006/relationships/slide" Target="/ppt/slides/slide6.xml" Id="R3b4abe427f704cfa" /><Relationship Type="http://schemas.openxmlformats.org/officeDocument/2006/relationships/slide" Target="/ppt/slides/slide7.xml" Id="R74f0957a0517458a" /><Relationship Type="http://schemas.openxmlformats.org/officeDocument/2006/relationships/slide" Target="/ppt/slides/slide8.xml" Id="Ra93c6feefde946ac" /><Relationship Type="http://schemas.openxmlformats.org/officeDocument/2006/relationships/slide" Target="/ppt/slides/slide9.xml" Id="Rf6fa72ab0e5643d5" /><Relationship Type="http://schemas.openxmlformats.org/officeDocument/2006/relationships/slide" Target="/ppt/slides/slide10.xml" Id="R2e2140abc07d4b08" /><Relationship Type="http://schemas.openxmlformats.org/officeDocument/2006/relationships/slide" Target="/ppt/slides/slide11.xml" Id="Rb55f938dbd204ed7" /><Relationship Type="http://schemas.openxmlformats.org/officeDocument/2006/relationships/slide" Target="/ppt/slides/slide12.xml" Id="Ra02a14361f4546e2" /><Relationship Type="http://schemas.openxmlformats.org/officeDocument/2006/relationships/slide" Target="/ppt/slides/slide13.xml" Id="Rabc3b713de4244d8" /><Relationship Type="http://schemas.openxmlformats.org/officeDocument/2006/relationships/slide" Target="/ppt/slides/slide14.xml" Id="Re4cf790c4dd64a0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54dd0bae5e7485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39d8aef2b0b41c4" /><Relationship Type="http://schemas.openxmlformats.org/officeDocument/2006/relationships/notesMaster" Target="/ppt/notesMasters/notesMaster1.xml" Id="R11b3440c18f24c9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42c2e2d26b447cf" /><Relationship Type="http://schemas.openxmlformats.org/officeDocument/2006/relationships/notesMaster" Target="/ppt/notesMasters/notesMaster1.xml" Id="Rd00303c521fa46b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6d4a292a4c544d1" /><Relationship Type="http://schemas.openxmlformats.org/officeDocument/2006/relationships/notesMaster" Target="/ppt/notesMasters/notesMaster1.xml" Id="Rcc753ed32ed643c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943d31746ee41f4" /><Relationship Type="http://schemas.openxmlformats.org/officeDocument/2006/relationships/notesMaster" Target="/ppt/notesMasters/notesMaster1.xml" Id="R81cd3497645b474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37d1cb5e8474641" /><Relationship Type="http://schemas.openxmlformats.org/officeDocument/2006/relationships/notesMaster" Target="/ppt/notesMasters/notesMaster1.xml" Id="R6ce72c557b6b4d0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86089c69514cad" /><Relationship Type="http://schemas.openxmlformats.org/officeDocument/2006/relationships/notesMaster" Target="/ppt/notesMasters/notesMaster1.xml" Id="Ree678d0c12ef490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e1515980bd342e5" /><Relationship Type="http://schemas.openxmlformats.org/officeDocument/2006/relationships/notesMaster" Target="/ppt/notesMasters/notesMaster1.xml" Id="R4977b40533084e0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8703ae7916f4d63" /><Relationship Type="http://schemas.openxmlformats.org/officeDocument/2006/relationships/notesMaster" Target="/ppt/notesMasters/notesMaster1.xml" Id="Rd10971fc0f554c7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af2ab08552e4d07" /><Relationship Type="http://schemas.openxmlformats.org/officeDocument/2006/relationships/notesMaster" Target="/ppt/notesMasters/notesMaster1.xml" Id="R367da89df3af4b5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fd73ad0143d4884" /><Relationship Type="http://schemas.openxmlformats.org/officeDocument/2006/relationships/notesMaster" Target="/ppt/notesMasters/notesMaster1.xml" Id="Rf072803fdc2e417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eb10196db904e45" /><Relationship Type="http://schemas.openxmlformats.org/officeDocument/2006/relationships/notesMaster" Target="/ppt/notesMasters/notesMaster1.xml" Id="R6bc5f1305f5e48b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38e142bbd0d4876" /><Relationship Type="http://schemas.openxmlformats.org/officeDocument/2006/relationships/notesMaster" Target="/ppt/notesMasters/notesMaster1.xml" Id="Rb3ef40843bb3451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f23d1eb5ae841db" /><Relationship Type="http://schemas.openxmlformats.org/officeDocument/2006/relationships/notesMaster" Target="/ppt/notesMasters/notesMaster1.xml" Id="Rce588121a558428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072ae2b12934e47" /><Relationship Type="http://schemas.openxmlformats.org/officeDocument/2006/relationships/notesMaster" Target="/ppt/notesMasters/notesMaster1.xml" Id="R494508d28b864d6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e4e925b01514401" /><Relationship Type="http://schemas.openxmlformats.org/officeDocument/2006/relationships/image" Target="/ppt/media/image.png" Id="R5867ec6d689646d8" /><Relationship Type="http://schemas.openxmlformats.org/officeDocument/2006/relationships/image" Target="/ppt/media/image2.png" Id="Re97067f1f5634244" /><Relationship Type="http://schemas.openxmlformats.org/officeDocument/2006/relationships/image" Target="/ppt/media/image.jpeg" Id="Rc6c1ca40928c42a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e624a656da048e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867ec6d689646d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97067f1f563424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6c1ca40928c42a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ff4358e3d94e0e" /><Relationship Type="http://schemas.openxmlformats.org/officeDocument/2006/relationships/slideLayout" Target="/ppt/slideLayouts/slideLayout1.xml" Id="Ra4cff7b6feca424e" /><Relationship Type="http://schemas.openxmlformats.org/officeDocument/2006/relationships/slideLayout" Target="/ppt/slideLayouts/slideLayout2.xml" Id="R422543b1ffe0493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4cff7b6feca424e"/>
    <p:sldLayoutId xmlns:r="http://schemas.openxmlformats.org/officeDocument/2006/relationships" id="2147483650" r:id="R422543b1ffe0493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dff27350d546ad" /><Relationship Type="http://schemas.openxmlformats.org/officeDocument/2006/relationships/notesSlide" Target="/ppt/notesSlides/notesSlide1.xml" Id="R7fcaf789d1594b0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e10fbebab04fcf" /><Relationship Type="http://schemas.openxmlformats.org/officeDocument/2006/relationships/notesSlide" Target="/ppt/notesSlides/notesSlide2.xml" Id="R941dd4b0b9424c5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58b641d40a458d" /><Relationship Type="http://schemas.openxmlformats.org/officeDocument/2006/relationships/notesSlide" Target="/ppt/notesSlides/notesSlide3.xml" Id="R9efcf4d3e3f7482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16b3b36da5417a" /><Relationship Type="http://schemas.openxmlformats.org/officeDocument/2006/relationships/notesSlide" Target="/ppt/notesSlides/notesSlide4.xml" Id="R9351e12f201a46e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bfb1b8029146fe" /><Relationship Type="http://schemas.openxmlformats.org/officeDocument/2006/relationships/notesSlide" Target="/ppt/notesSlides/notesSlide5.xml" Id="Rbf97097bf405460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66f721871244b9" /><Relationship Type="http://schemas.openxmlformats.org/officeDocument/2006/relationships/notesSlide" Target="/ppt/notesSlides/notesSlide6.xml" Id="R505f9d82201044d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e21109e39c4c13" /><Relationship Type="http://schemas.openxmlformats.org/officeDocument/2006/relationships/notesSlide" Target="/ppt/notesSlides/notesSlide7.xml" Id="Raa5469340d59457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8188e4fa144d83" /><Relationship Type="http://schemas.openxmlformats.org/officeDocument/2006/relationships/notesSlide" Target="/ppt/notesSlides/notesSlide8.xml" Id="R8cb58f1be2394a6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98b5410a4a4a88" /><Relationship Type="http://schemas.openxmlformats.org/officeDocument/2006/relationships/notesSlide" Target="/ppt/notesSlides/notesSlide9.xml" Id="R03c7a1ffe767408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ede553680c4f9d" /><Relationship Type="http://schemas.openxmlformats.org/officeDocument/2006/relationships/notesSlide" Target="/ppt/notesSlides/notesSlide10.xml" Id="R5fd4151af894454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4ad5416cc045be" /><Relationship Type="http://schemas.openxmlformats.org/officeDocument/2006/relationships/notesSlide" Target="/ppt/notesSlides/notesSlide11.xml" Id="R3fb2f1ae8641457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21d314894e4149" /><Relationship Type="http://schemas.openxmlformats.org/officeDocument/2006/relationships/notesSlide" Target="/ppt/notesSlides/notesSlide12.xml" Id="Re8013ee2627b45e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2cff455c55472a" /><Relationship Type="http://schemas.openxmlformats.org/officeDocument/2006/relationships/notesSlide" Target="/ppt/notesSlides/notesSlide13.xml" Id="Rd3f6bae904bb485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b966b4c511405c" /><Relationship Type="http://schemas.openxmlformats.org/officeDocument/2006/relationships/notesSlide" Target="/ppt/notesSlides/notesSlide14.xml" Id="Re5d9ac50a7e3459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96:1  |  Psalms 96:1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你們要向耶和華唱新歌！ 全地都要向耶和華歌唱！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sing unto the LORD a new song: sing unto the LORD,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96:2  |  Psalms 96:2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要向耶和華歌唱，稱頌他的名！ 天天傳揚他的救恩！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the LORD, bless his name; shew forth his salvation from day to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96:3  |  Psalms 96:3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在列邦中述說他的榮耀！ 在萬民中述說他的奇事！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Declare his glory among the heathen, his wonders among all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96:4  |  Psalms 96:4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因耶和華為大，當受極大的讚美； 他在萬神之上，當受敬畏。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is great, and greatly to be praised: he is to be feared above all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96:5  |  Psalms 96:5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外邦的神都屬虛無； 惟獨耶和華創造諸天。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the gods of the nations are idols: but the LORD made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96:6  |  Psalms 96:6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有尊榮和威嚴在他面前； 有能力與華美在他聖所。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Honour and majesty are before him: strength and beauty are in his sanctuary.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96:7  |  Psalms 96:7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民中的萬族啊，你們要將榮耀、能力歸給耶和華， 都歸給耶和華！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unto the LORD, O ye kindreds of the people, give unto the LORD glory and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96:8  |  Psalms 96:8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要將耶和華的名所當得的榮耀歸給他， 拿供物來進入他的院宇。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unto the LORD the glory due unto his name: bring an offering, and come into his courts.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96:9  |  Psalms 96:9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當以聖潔的妝飾敬拜耶和華； 全地要在他面前戰抖！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worship the LORD in the beauty of holiness: fear before him,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96:10  |  Psalms 96:10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人在列邦中要說：耶和華作王！ 世界就堅定，不得動搖； 他要按公正審判眾民。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among the heathen that the LORD reigneth: the world also shall be established that it shall not be moved: he shall judge the people righteously.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96:11  |  Psalms 96:11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願天歡喜，願地快樂！ 願海和其中所充滿的澎湃！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heavens rejoice, and let the earth be glad; let the sea roar, and the fulness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96:12  |  Psalms 96:12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願田和其中所有的都歡樂！ 那時，林中的樹木都要在耶和華面前歡呼。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field be joyful, and all that is therein: then shall all the trees of the wood rejoice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96:13  |  Psalms 96:13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因為他來了，他來要審判全地。 他要按公義審判世界， 按他的信實審判萬民。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the LORD: for he cometh, for he cometh to judge the earth: he shall judge the world with righteousness, and the people with his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2026-08-26T10:31:51.4300000Z</dcterms:created>
  <dcterms:modified xsi:type="dcterms:W3CDTF">2026-08-26T10:31:51.4300000Z</dcterms:modified>
</coreProperties>
</file>