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80315af2199485c" /><Relationship Type="http://schemas.openxmlformats.org/officeDocument/2006/relationships/extended-properties" Target="/docProps/app.xml" Id="Ra45b343b34c34910" /><Relationship Type="http://schemas.openxmlformats.org/officeDocument/2006/relationships/officeDocument" Target="/ppt/presentation.xml" Id="R145d68c0f6f84c0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88a2c853d694596"/>
  </p:sldMasterIdLst>
  <p:notesMasterIdLst>
    <p:notesMasterId xmlns:r="http://schemas.openxmlformats.org/officeDocument/2006/relationships" r:id="Rc70e0131d8274e5c"/>
  </p:notesMasterIdLst>
  <p:sldIdLst>
    <p:sldId xmlns:r="http://schemas.openxmlformats.org/officeDocument/2006/relationships" id="256" r:id="Rbdfcaea831a64284"/>
    <p:sldId xmlns:r="http://schemas.openxmlformats.org/officeDocument/2006/relationships" id="257" r:id="R0e664e3b5d444535"/>
    <p:sldId xmlns:r="http://schemas.openxmlformats.org/officeDocument/2006/relationships" id="258" r:id="Rd3dc367094254bc8"/>
    <p:sldId xmlns:r="http://schemas.openxmlformats.org/officeDocument/2006/relationships" id="259" r:id="R05203d03845b4cf4"/>
    <p:sldId xmlns:r="http://schemas.openxmlformats.org/officeDocument/2006/relationships" id="260" r:id="R379ec24619c0483f"/>
    <p:sldId xmlns:r="http://schemas.openxmlformats.org/officeDocument/2006/relationships" id="261" r:id="R454e673766b34c30"/>
    <p:sldId xmlns:r="http://schemas.openxmlformats.org/officeDocument/2006/relationships" id="262" r:id="R2a15738f84134343"/>
    <p:sldId xmlns:r="http://schemas.openxmlformats.org/officeDocument/2006/relationships" id="263" r:id="R7b1a35d9b1054945"/>
    <p:sldId xmlns:r="http://schemas.openxmlformats.org/officeDocument/2006/relationships" id="264" r:id="R52ccee14f43840c7"/>
    <p:sldId xmlns:r="http://schemas.openxmlformats.org/officeDocument/2006/relationships" id="265" r:id="R3ed2ebfebb9f4026"/>
    <p:sldId xmlns:r="http://schemas.openxmlformats.org/officeDocument/2006/relationships" id="266" r:id="Re95c7f5fda4e4403"/>
    <p:sldId xmlns:r="http://schemas.openxmlformats.org/officeDocument/2006/relationships" id="267" r:id="R4d63da4e37174346"/>
    <p:sldId xmlns:r="http://schemas.openxmlformats.org/officeDocument/2006/relationships" id="268" r:id="Rac12f8367fa940d5"/>
    <p:sldId xmlns:r="http://schemas.openxmlformats.org/officeDocument/2006/relationships" id="269" r:id="Ree161edcdf52427e"/>
    <p:sldId xmlns:r="http://schemas.openxmlformats.org/officeDocument/2006/relationships" id="270" r:id="Re296f79c8c2d493e"/>
    <p:sldId xmlns:r="http://schemas.openxmlformats.org/officeDocument/2006/relationships" id="271" r:id="Rc4cc0f86fe584120"/>
    <p:sldId xmlns:r="http://schemas.openxmlformats.org/officeDocument/2006/relationships" id="272" r:id="R1739865a00fb42b1"/>
    <p:sldId xmlns:r="http://schemas.openxmlformats.org/officeDocument/2006/relationships" id="273" r:id="R49c5b819ca2e4f44"/>
    <p:sldId xmlns:r="http://schemas.openxmlformats.org/officeDocument/2006/relationships" id="274" r:id="R3b59a13e1ef84370"/>
    <p:sldId xmlns:r="http://schemas.openxmlformats.org/officeDocument/2006/relationships" id="275" r:id="Raef92a7b544246ad"/>
    <p:sldId xmlns:r="http://schemas.openxmlformats.org/officeDocument/2006/relationships" id="276" r:id="R8f3a0209ad844fc3"/>
    <p:sldId xmlns:r="http://schemas.openxmlformats.org/officeDocument/2006/relationships" id="277" r:id="R0ae643edf3ed4426"/>
    <p:sldId xmlns:r="http://schemas.openxmlformats.org/officeDocument/2006/relationships" id="278" r:id="R8fe7bf0d8bce48aa"/>
    <p:sldId xmlns:r="http://schemas.openxmlformats.org/officeDocument/2006/relationships" id="279" r:id="R108f41e297894216"/>
    <p:sldId xmlns:r="http://schemas.openxmlformats.org/officeDocument/2006/relationships" id="280" r:id="Rafeb142843244513"/>
    <p:sldId xmlns:r="http://schemas.openxmlformats.org/officeDocument/2006/relationships" id="281" r:id="R0f98feb7e64a413e"/>
    <p:sldId xmlns:r="http://schemas.openxmlformats.org/officeDocument/2006/relationships" id="282" r:id="Rdfaf545ad4794222"/>
    <p:sldId xmlns:r="http://schemas.openxmlformats.org/officeDocument/2006/relationships" id="283" r:id="R2e6e50aca3974f5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7b00591d62d4bac" /><Relationship Type="http://schemas.openxmlformats.org/officeDocument/2006/relationships/slideMaster" Target="/ppt/slideMasters/slideMaster1.xml" Id="R288a2c853d694596" /><Relationship Type="http://schemas.openxmlformats.org/officeDocument/2006/relationships/notesMaster" Target="/ppt/notesMasters/notesMaster1.xml" Id="Rc70e0131d8274e5c" /><Relationship Type="http://schemas.openxmlformats.org/officeDocument/2006/relationships/presProps" Target="/ppt/presProps.xml" Id="R909256bd6eb54412" /><Relationship Type="http://schemas.openxmlformats.org/officeDocument/2006/relationships/tableStyles" Target="/ppt/tableStyles.xml" Id="Rdab71cf1b12e4bdf" /><Relationship Type="http://schemas.openxmlformats.org/officeDocument/2006/relationships/slide" Target="/ppt/slides/slide1.xml" Id="Rbdfcaea831a64284" /><Relationship Type="http://schemas.openxmlformats.org/officeDocument/2006/relationships/slide" Target="/ppt/slides/slide2.xml" Id="R0e664e3b5d444535" /><Relationship Type="http://schemas.openxmlformats.org/officeDocument/2006/relationships/slide" Target="/ppt/slides/slide3.xml" Id="Rd3dc367094254bc8" /><Relationship Type="http://schemas.openxmlformats.org/officeDocument/2006/relationships/slide" Target="/ppt/slides/slide4.xml" Id="R05203d03845b4cf4" /><Relationship Type="http://schemas.openxmlformats.org/officeDocument/2006/relationships/slide" Target="/ppt/slides/slide5.xml" Id="R379ec24619c0483f" /><Relationship Type="http://schemas.openxmlformats.org/officeDocument/2006/relationships/slide" Target="/ppt/slides/slide6.xml" Id="R454e673766b34c30" /><Relationship Type="http://schemas.openxmlformats.org/officeDocument/2006/relationships/slide" Target="/ppt/slides/slide7.xml" Id="R2a15738f84134343" /><Relationship Type="http://schemas.openxmlformats.org/officeDocument/2006/relationships/slide" Target="/ppt/slides/slide8.xml" Id="R7b1a35d9b1054945" /><Relationship Type="http://schemas.openxmlformats.org/officeDocument/2006/relationships/slide" Target="/ppt/slides/slide9.xml" Id="R52ccee14f43840c7" /><Relationship Type="http://schemas.openxmlformats.org/officeDocument/2006/relationships/slide" Target="/ppt/slides/slide10.xml" Id="R3ed2ebfebb9f4026" /><Relationship Type="http://schemas.openxmlformats.org/officeDocument/2006/relationships/slide" Target="/ppt/slides/slide11.xml" Id="Re95c7f5fda4e4403" /><Relationship Type="http://schemas.openxmlformats.org/officeDocument/2006/relationships/slide" Target="/ppt/slides/slide12.xml" Id="R4d63da4e37174346" /><Relationship Type="http://schemas.openxmlformats.org/officeDocument/2006/relationships/slide" Target="/ppt/slides/slide13.xml" Id="Rac12f8367fa940d5" /><Relationship Type="http://schemas.openxmlformats.org/officeDocument/2006/relationships/slide" Target="/ppt/slides/slide14.xml" Id="Ree161edcdf52427e" /><Relationship Type="http://schemas.openxmlformats.org/officeDocument/2006/relationships/slide" Target="/ppt/slides/slide15.xml" Id="Re296f79c8c2d493e" /><Relationship Type="http://schemas.openxmlformats.org/officeDocument/2006/relationships/slide" Target="/ppt/slides/slide16.xml" Id="Rc4cc0f86fe584120" /><Relationship Type="http://schemas.openxmlformats.org/officeDocument/2006/relationships/slide" Target="/ppt/slides/slide17.xml" Id="R1739865a00fb42b1" /><Relationship Type="http://schemas.openxmlformats.org/officeDocument/2006/relationships/slide" Target="/ppt/slides/slide18.xml" Id="R49c5b819ca2e4f44" /><Relationship Type="http://schemas.openxmlformats.org/officeDocument/2006/relationships/slide" Target="/ppt/slides/slide19.xml" Id="R3b59a13e1ef84370" /><Relationship Type="http://schemas.openxmlformats.org/officeDocument/2006/relationships/slide" Target="/ppt/slides/slide20.xml" Id="Raef92a7b544246ad" /><Relationship Type="http://schemas.openxmlformats.org/officeDocument/2006/relationships/slide" Target="/ppt/slides/slide21.xml" Id="R8f3a0209ad844fc3" /><Relationship Type="http://schemas.openxmlformats.org/officeDocument/2006/relationships/slide" Target="/ppt/slides/slide22.xml" Id="R0ae643edf3ed4426" /><Relationship Type="http://schemas.openxmlformats.org/officeDocument/2006/relationships/slide" Target="/ppt/slides/slide23.xml" Id="R8fe7bf0d8bce48aa" /><Relationship Type="http://schemas.openxmlformats.org/officeDocument/2006/relationships/slide" Target="/ppt/slides/slide24.xml" Id="R108f41e297894216" /><Relationship Type="http://schemas.openxmlformats.org/officeDocument/2006/relationships/slide" Target="/ppt/slides/slide25.xml" Id="Rafeb142843244513" /><Relationship Type="http://schemas.openxmlformats.org/officeDocument/2006/relationships/slide" Target="/ppt/slides/slide26.xml" Id="R0f98feb7e64a413e" /><Relationship Type="http://schemas.openxmlformats.org/officeDocument/2006/relationships/slide" Target="/ppt/slides/slide27.xml" Id="Rdfaf545ad4794222" /><Relationship Type="http://schemas.openxmlformats.org/officeDocument/2006/relationships/slide" Target="/ppt/slides/slide28.xml" Id="R2e6e50aca3974f5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8e690c2efd8428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430171d272a4871" /><Relationship Type="http://schemas.openxmlformats.org/officeDocument/2006/relationships/notesMaster" Target="/ppt/notesMasters/notesMaster1.xml" Id="R5cec89c363d6469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413d7a909814560" /><Relationship Type="http://schemas.openxmlformats.org/officeDocument/2006/relationships/notesMaster" Target="/ppt/notesMasters/notesMaster1.xml" Id="R908d36aacae449a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699be67a8f43e1" /><Relationship Type="http://schemas.openxmlformats.org/officeDocument/2006/relationships/notesMaster" Target="/ppt/notesMasters/notesMaster1.xml" Id="R6e0dd4bd79f846a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db4764c3c8c4ba7" /><Relationship Type="http://schemas.openxmlformats.org/officeDocument/2006/relationships/notesMaster" Target="/ppt/notesMasters/notesMaster1.xml" Id="R008d08eed97845e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d997bc30db94160" /><Relationship Type="http://schemas.openxmlformats.org/officeDocument/2006/relationships/notesMaster" Target="/ppt/notesMasters/notesMaster1.xml" Id="R580e78187d7e439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4218457bbea448e" /><Relationship Type="http://schemas.openxmlformats.org/officeDocument/2006/relationships/notesMaster" Target="/ppt/notesMasters/notesMaster1.xml" Id="Ref2694ebf0f9464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25a002fda3046cb" /><Relationship Type="http://schemas.openxmlformats.org/officeDocument/2006/relationships/notesMaster" Target="/ppt/notesMasters/notesMaster1.xml" Id="R1dee2b4c1e3f471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45e6e94a61c4ab2" /><Relationship Type="http://schemas.openxmlformats.org/officeDocument/2006/relationships/notesMaster" Target="/ppt/notesMasters/notesMaster1.xml" Id="R95a68f9b8e1641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d5084053eab42b6" /><Relationship Type="http://schemas.openxmlformats.org/officeDocument/2006/relationships/notesMaster" Target="/ppt/notesMasters/notesMaster1.xml" Id="R4e586e3add684ca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1a72a20517c4015" /><Relationship Type="http://schemas.openxmlformats.org/officeDocument/2006/relationships/notesMaster" Target="/ppt/notesMasters/notesMaster1.xml" Id="Rf58f9749e6264d1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3d74ef76c74a7a" /><Relationship Type="http://schemas.openxmlformats.org/officeDocument/2006/relationships/notesMaster" Target="/ppt/notesMasters/notesMaster1.xml" Id="Rcfda56868da7410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3d20b1ea457454f" /><Relationship Type="http://schemas.openxmlformats.org/officeDocument/2006/relationships/notesMaster" Target="/ppt/notesMasters/notesMaster1.xml" Id="Rf4169b1eb0f34b1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34ddbd5a0bd4629" /><Relationship Type="http://schemas.openxmlformats.org/officeDocument/2006/relationships/notesMaster" Target="/ppt/notesMasters/notesMaster1.xml" Id="Rc36c81084030489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8097f9bdb444a86" /><Relationship Type="http://schemas.openxmlformats.org/officeDocument/2006/relationships/notesMaster" Target="/ppt/notesMasters/notesMaster1.xml" Id="R119b44dee0eb490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3c260bbdf1941e4" /><Relationship Type="http://schemas.openxmlformats.org/officeDocument/2006/relationships/notesMaster" Target="/ppt/notesMasters/notesMaster1.xml" Id="R68377abcce75444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6c206b8f83e4f7e" /><Relationship Type="http://schemas.openxmlformats.org/officeDocument/2006/relationships/notesMaster" Target="/ppt/notesMasters/notesMaster1.xml" Id="Rffbf9aa91eab480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788f67952824d02" /><Relationship Type="http://schemas.openxmlformats.org/officeDocument/2006/relationships/notesMaster" Target="/ppt/notesMasters/notesMaster1.xml" Id="R4396de432520446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117646aacb846f6" /><Relationship Type="http://schemas.openxmlformats.org/officeDocument/2006/relationships/notesMaster" Target="/ppt/notesMasters/notesMaster1.xml" Id="R4d517c03fd7d4e0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7830eb56d684611" /><Relationship Type="http://schemas.openxmlformats.org/officeDocument/2006/relationships/notesMaster" Target="/ppt/notesMasters/notesMaster1.xml" Id="R6667f87b70914b3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50fb11d9a8d4613" /><Relationship Type="http://schemas.openxmlformats.org/officeDocument/2006/relationships/notesMaster" Target="/ppt/notesMasters/notesMaster1.xml" Id="R7fab907a5cf14dc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6eb1439d87943e3" /><Relationship Type="http://schemas.openxmlformats.org/officeDocument/2006/relationships/notesMaster" Target="/ppt/notesMasters/notesMaster1.xml" Id="R751ba3bd7345460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40e8d39db804817" /><Relationship Type="http://schemas.openxmlformats.org/officeDocument/2006/relationships/notesMaster" Target="/ppt/notesMasters/notesMaster1.xml" Id="R705ccbb9639445e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eab1317bb0048b7" /><Relationship Type="http://schemas.openxmlformats.org/officeDocument/2006/relationships/notesMaster" Target="/ppt/notesMasters/notesMaster1.xml" Id="R2cadde991c5948b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a25874f40e5401a" /><Relationship Type="http://schemas.openxmlformats.org/officeDocument/2006/relationships/notesMaster" Target="/ppt/notesMasters/notesMaster1.xml" Id="Rbf24b3139849457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e85aa7df646448b" /><Relationship Type="http://schemas.openxmlformats.org/officeDocument/2006/relationships/notesMaster" Target="/ppt/notesMasters/notesMaster1.xml" Id="Rb6d7641fd05b4b2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72cf1cd07e34fad" /><Relationship Type="http://schemas.openxmlformats.org/officeDocument/2006/relationships/notesMaster" Target="/ppt/notesMasters/notesMaster1.xml" Id="R74e319110557488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a51e081481d47e4" /><Relationship Type="http://schemas.openxmlformats.org/officeDocument/2006/relationships/notesMaster" Target="/ppt/notesMasters/notesMaster1.xml" Id="R1ff83ae19f304f7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b1af8850db84653" /><Relationship Type="http://schemas.openxmlformats.org/officeDocument/2006/relationships/notesMaster" Target="/ppt/notesMasters/notesMaster1.xml" Id="R26cd66497a3f4c4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342328e4614ff5" /><Relationship Type="http://schemas.openxmlformats.org/officeDocument/2006/relationships/image" Target="/ppt/media/image.png" Id="Rf7b41ff0f76741d5" /><Relationship Type="http://schemas.openxmlformats.org/officeDocument/2006/relationships/image" Target="/ppt/media/image2.png" Id="R62cc5db7c13f4427" /><Relationship Type="http://schemas.openxmlformats.org/officeDocument/2006/relationships/image" Target="/ppt/media/image.jpeg" Id="Rc174ce124e20426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e1e7acafd664a9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7b41ff0f76741d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2cc5db7c13f442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74ce124e20426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231652094a94547" /><Relationship Type="http://schemas.openxmlformats.org/officeDocument/2006/relationships/slideLayout" Target="/ppt/slideLayouts/slideLayout1.xml" Id="Ref0d14a65ecc4bda" /><Relationship Type="http://schemas.openxmlformats.org/officeDocument/2006/relationships/slideLayout" Target="/ppt/slideLayouts/slideLayout2.xml" Id="R8c518a229c494f2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f0d14a65ecc4bda"/>
    <p:sldLayoutId xmlns:r="http://schemas.openxmlformats.org/officeDocument/2006/relationships" id="2147483650" r:id="R8c518a229c494f2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c40f966d045fe" /><Relationship Type="http://schemas.openxmlformats.org/officeDocument/2006/relationships/notesSlide" Target="/ppt/notesSlides/notesSlide1.xml" Id="R821c890296e3473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c4b0ab629a45e3" /><Relationship Type="http://schemas.openxmlformats.org/officeDocument/2006/relationships/notesSlide" Target="/ppt/notesSlides/notesSlide2.xml" Id="Rebfa592a28134e0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b4fcefa136499e" /><Relationship Type="http://schemas.openxmlformats.org/officeDocument/2006/relationships/notesSlide" Target="/ppt/notesSlides/notesSlide3.xml" Id="R624e16975ecb4c7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000ef5ca74388" /><Relationship Type="http://schemas.openxmlformats.org/officeDocument/2006/relationships/notesSlide" Target="/ppt/notesSlides/notesSlide4.xml" Id="R4cff5c30f89e4b7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0ba5cc53e6483d" /><Relationship Type="http://schemas.openxmlformats.org/officeDocument/2006/relationships/notesSlide" Target="/ppt/notesSlides/notesSlide5.xml" Id="R832385f1119e4ed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eea0fd18b64384" /><Relationship Type="http://schemas.openxmlformats.org/officeDocument/2006/relationships/notesSlide" Target="/ppt/notesSlides/notesSlide6.xml" Id="R5abc3c77194e45f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e0f181a64742fc" /><Relationship Type="http://schemas.openxmlformats.org/officeDocument/2006/relationships/notesSlide" Target="/ppt/notesSlides/notesSlide7.xml" Id="R0683823ad96143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f639e88c546f8" /><Relationship Type="http://schemas.openxmlformats.org/officeDocument/2006/relationships/notesSlide" Target="/ppt/notesSlides/notesSlide8.xml" Id="R02c57a1e6d0b44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9b1ced55d4344" /><Relationship Type="http://schemas.openxmlformats.org/officeDocument/2006/relationships/notesSlide" Target="/ppt/notesSlides/notesSlide9.xml" Id="R9c53d0b4b42d4d3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8c349b557149c3" /><Relationship Type="http://schemas.openxmlformats.org/officeDocument/2006/relationships/notesSlide" Target="/ppt/notesSlides/notesSlide10.xml" Id="Rabebef4e8c144aa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1c00832fce4d42" /><Relationship Type="http://schemas.openxmlformats.org/officeDocument/2006/relationships/notesSlide" Target="/ppt/notesSlides/notesSlide11.xml" Id="R083e83e1da3b459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2dd217518b4030" /><Relationship Type="http://schemas.openxmlformats.org/officeDocument/2006/relationships/notesSlide" Target="/ppt/notesSlides/notesSlide12.xml" Id="R9a815ac74e83420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166796dfad4a2a" /><Relationship Type="http://schemas.openxmlformats.org/officeDocument/2006/relationships/notesSlide" Target="/ppt/notesSlides/notesSlide13.xml" Id="R1f1573f25c82401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386ef8dc5e417a" /><Relationship Type="http://schemas.openxmlformats.org/officeDocument/2006/relationships/notesSlide" Target="/ppt/notesSlides/notesSlide14.xml" Id="R913ef2361667460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41104671fd447d" /><Relationship Type="http://schemas.openxmlformats.org/officeDocument/2006/relationships/notesSlide" Target="/ppt/notesSlides/notesSlide15.xml" Id="R9497b7af906d46e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ce6d229adc4d3a" /><Relationship Type="http://schemas.openxmlformats.org/officeDocument/2006/relationships/notesSlide" Target="/ppt/notesSlides/notesSlide16.xml" Id="R4039ce652aa0461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9ad74e4e5e41e2" /><Relationship Type="http://schemas.openxmlformats.org/officeDocument/2006/relationships/notesSlide" Target="/ppt/notesSlides/notesSlide17.xml" Id="R6418e80d80c24d2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84563832a2406f" /><Relationship Type="http://schemas.openxmlformats.org/officeDocument/2006/relationships/notesSlide" Target="/ppt/notesSlides/notesSlide18.xml" Id="Rec1fb674756c44d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2431cd3dc34d45" /><Relationship Type="http://schemas.openxmlformats.org/officeDocument/2006/relationships/notesSlide" Target="/ppt/notesSlides/notesSlide19.xml" Id="Ra85b26e5ec3947f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f8911a229345ec" /><Relationship Type="http://schemas.openxmlformats.org/officeDocument/2006/relationships/notesSlide" Target="/ppt/notesSlides/notesSlide20.xml" Id="R53cfb3bffa56480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02295d4b4d4f04" /><Relationship Type="http://schemas.openxmlformats.org/officeDocument/2006/relationships/notesSlide" Target="/ppt/notesSlides/notesSlide21.xml" Id="Raa4fb294573043e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5bcf301ac64b69" /><Relationship Type="http://schemas.openxmlformats.org/officeDocument/2006/relationships/notesSlide" Target="/ppt/notesSlides/notesSlide22.xml" Id="Rd86ef05152aa4b9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4db65e38744a5f" /><Relationship Type="http://schemas.openxmlformats.org/officeDocument/2006/relationships/notesSlide" Target="/ppt/notesSlides/notesSlide23.xml" Id="R31a0d8bce7e649a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e82c6facae4e53" /><Relationship Type="http://schemas.openxmlformats.org/officeDocument/2006/relationships/notesSlide" Target="/ppt/notesSlides/notesSlide24.xml" Id="R7e5ccea1e52c4a3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3a00dd337457e" /><Relationship Type="http://schemas.openxmlformats.org/officeDocument/2006/relationships/notesSlide" Target="/ppt/notesSlides/notesSlide25.xml" Id="R06fd13640c7845f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43297110074fcd" /><Relationship Type="http://schemas.openxmlformats.org/officeDocument/2006/relationships/notesSlide" Target="/ppt/notesSlides/notesSlide26.xml" Id="Raffff783e1c9485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602e3b7ac14c4f" /><Relationship Type="http://schemas.openxmlformats.org/officeDocument/2006/relationships/notesSlide" Target="/ppt/notesSlides/notesSlide27.xml" Id="R9d6e4588fb5d4f2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6453c3bab94c76" /><Relationship Type="http://schemas.openxmlformats.org/officeDocument/2006/relationships/notesSlide" Target="/ppt/notesSlides/notesSlide28.xml" Id="R4b3e5418571c472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  |  Proverbs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我兒，你要遵守我的言語， 將我的命令存記在心。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keep my words, and lay up my commandments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  |  Proverbs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遵守我的命令就得存活； 保守我的法則， 好像保守眼中的瞳人，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my commandments, and live; and my law as the apple of thine eye.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7:3  |  Proverbs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繫在你指頭上， 刻在你心版上。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Bind them upon thy fingers, write them upon the table of thine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7:4  |  Proverbs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對智慧說：你是我的姊妹， 稱呼聰明為你的親人，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unto wisdom, Thou art my sister; and call understanding thy kinswoman: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7:5  |  Proverbs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她就保你遠離淫婦， 遠離說諂媚話的外女。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may keep thee from the strange woman, from the stranger which flattereth with her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7:6  |  Proverbs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我曾在我房屋的窗戶內， 從我窗欞之間往外觀看：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at the window of my house I looked through my casement,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7:7  |  Proverbs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見愚蒙人內，少年人中， 分明有一個無知的少年人，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beheld among the simple ones, I discerned among the youths, a young man void of understanding,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7:8  |  Proverbs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從街上經過，走近淫婦的巷口， 直往通她家的路去，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Passing through the street near her corner; and he went the way to her house,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7:9  |  Proverbs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在黃昏，或晚上， 或半夜，或黑暗之中。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twilight, in the evening, in the black and dark night: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7:10  |  Proverbs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看哪，有一個婦人來迎接他， 是妓女的打扮，有詭詐的心思。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there met him a woman with the attire of an harlot, and subtil of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7:11  |  Proverbs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這婦人喧嚷，不守約束， 在家裏停不住腳，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(She is loud and stubborn; her feet abide not in her house: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7:12  |  Proverbs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有時在街市上，有時在寬闊處， 或在各巷口蹲伏，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is she without, now in the streets, and lieth in wait at every corner.)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7:13  |  Proverbs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拉住那少年人，與他親嘴， 臉無羞恥對他說：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she caught him, and kissed him, and with an impudent face said unto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7:14  |  Proverbs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平安祭在我這裏， 今日才還了我所許的願。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peace offerings with me; this day have I payed my vows.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7:15  |  Proverbs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因此，我出來迎接你， 懇切求見你的面，恰巧遇見了你。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came I forth to meet thee, diligently to seek thy face, and I have found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7:16  |  Proverbs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我已經用繡花毯子 和埃及線織的花紋布鋪了我的床。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decked my bed with coverings of tapestry, with carved works, with fine linen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7:17  |  Proverbs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我又用沒藥、沉香、桂皮 薰了我的榻。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perfumed my bed with myrrh, aloes, and cinnamon.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7:18  |  Proverbs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你來，我們可以飽享愛情，直到早晨； 我們可以彼此親愛歡樂。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let us take our fill of love until the morning: let us solace ourselves with loves.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7:19  |  Proverbs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因為我丈夫不在家，出門行遠路；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goodman is not at home, he is gone a long journey: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7:20  |  Proverbs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他手拿銀囊，必到月望才回家。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taken a bag of money with him, and will come home at the day appointed.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7:21  |  Proverbs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淫婦用許多巧言誘他隨從， 用諂媚的嘴逼他同行。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her much fair speech she caused him to yield, with the flattering of her lips she forced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7:22  |  Proverbs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少年人立刻跟隨她，好像牛往宰殺之地； 又像愚昧人帶鎖鍊去受刑罰，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goeth after her straightway, as an ox goeth to the slaughter, or as a fool to the correction of the stocks;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7:23  |  Proverbs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直等箭穿他的肝； 如同雀鳥急入網羅，卻不知是自喪己命。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Till a dart strike through his liver; as a bird hasteth to the snare, and knoweth not that it is for his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7:24  |  Proverbs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眾子啊，現在要聽從我， 留心聽我口中的話。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me now therefore, O ye children, and attend to the words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7:25  |  Proverbs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你的心不可偏向淫婦的道， 不要入她的迷途。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thine heart decline to her ways, go not astray in her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7:26  |  Proverbs 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因為，被她傷害仆倒的不少； 被她殺戮的而且甚多。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she hath cast down many wounded: yea, many strong men have been slain by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7:27  |  Proverbs 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她的家是在陰間之路， 下到死亡之宮。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house is the way to hell, going down to the chambers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2026-08-26T10:33:57.0230000Z</dcterms:created>
  <dcterms:modified xsi:type="dcterms:W3CDTF">2026-08-26T10:33:57.0230000Z</dcterms:modified>
</coreProperties>
</file>