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e29e899395442f8" /><Relationship Type="http://schemas.openxmlformats.org/officeDocument/2006/relationships/extended-properties" Target="/docProps/app.xml" Id="Rf7412d403d1e4941" /><Relationship Type="http://schemas.openxmlformats.org/officeDocument/2006/relationships/officeDocument" Target="/ppt/presentation.xml" Id="Rc7e530041d47451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44849317668413b"/>
  </p:sldMasterIdLst>
  <p:notesMasterIdLst>
    <p:notesMasterId xmlns:r="http://schemas.openxmlformats.org/officeDocument/2006/relationships" r:id="Rcbeb855a504a4618"/>
  </p:notesMasterIdLst>
  <p:sldIdLst>
    <p:sldId xmlns:r="http://schemas.openxmlformats.org/officeDocument/2006/relationships" id="256" r:id="Rf4fb7cbef90b4b85"/>
    <p:sldId xmlns:r="http://schemas.openxmlformats.org/officeDocument/2006/relationships" id="257" r:id="R73d672b3769646ff"/>
    <p:sldId xmlns:r="http://schemas.openxmlformats.org/officeDocument/2006/relationships" id="258" r:id="Rc8e0f49e10ac49f3"/>
    <p:sldId xmlns:r="http://schemas.openxmlformats.org/officeDocument/2006/relationships" id="259" r:id="R2a89759f5ccd445d"/>
    <p:sldId xmlns:r="http://schemas.openxmlformats.org/officeDocument/2006/relationships" id="260" r:id="R29ac7dc8d4694434"/>
    <p:sldId xmlns:r="http://schemas.openxmlformats.org/officeDocument/2006/relationships" id="261" r:id="Rb031b0c384cc4f39"/>
    <p:sldId xmlns:r="http://schemas.openxmlformats.org/officeDocument/2006/relationships" id="262" r:id="R14fa7c1a89d443d2"/>
    <p:sldId xmlns:r="http://schemas.openxmlformats.org/officeDocument/2006/relationships" id="263" r:id="R1b4afe41a55f4319"/>
    <p:sldId xmlns:r="http://schemas.openxmlformats.org/officeDocument/2006/relationships" id="264" r:id="R0f41ec4c00a344c4"/>
    <p:sldId xmlns:r="http://schemas.openxmlformats.org/officeDocument/2006/relationships" id="265" r:id="R492ed72bad1f4097"/>
    <p:sldId xmlns:r="http://schemas.openxmlformats.org/officeDocument/2006/relationships" id="266" r:id="Rf39860246fa147ae"/>
    <p:sldId xmlns:r="http://schemas.openxmlformats.org/officeDocument/2006/relationships" id="267" r:id="R951baead0a40414f"/>
    <p:sldId xmlns:r="http://schemas.openxmlformats.org/officeDocument/2006/relationships" id="268" r:id="R2d6f98592560416e"/>
    <p:sldId xmlns:r="http://schemas.openxmlformats.org/officeDocument/2006/relationships" id="269" r:id="Rc876525f3202463c"/>
    <p:sldId xmlns:r="http://schemas.openxmlformats.org/officeDocument/2006/relationships" id="270" r:id="Re5e2ba5a987047e7"/>
    <p:sldId xmlns:r="http://schemas.openxmlformats.org/officeDocument/2006/relationships" id="271" r:id="Rca35a3aa0b614536"/>
    <p:sldId xmlns:r="http://schemas.openxmlformats.org/officeDocument/2006/relationships" id="272" r:id="R4e876df3faba4c92"/>
    <p:sldId xmlns:r="http://schemas.openxmlformats.org/officeDocument/2006/relationships" id="273" r:id="R72e140e634624327"/>
    <p:sldId xmlns:r="http://schemas.openxmlformats.org/officeDocument/2006/relationships" id="274" r:id="R58e1ab74e5784aef"/>
    <p:sldId xmlns:r="http://schemas.openxmlformats.org/officeDocument/2006/relationships" id="275" r:id="Re842c53eb2e34ada"/>
    <p:sldId xmlns:r="http://schemas.openxmlformats.org/officeDocument/2006/relationships" id="276" r:id="Re8749841ce4e40f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ad020f19d064e7c" /><Relationship Type="http://schemas.openxmlformats.org/officeDocument/2006/relationships/slideMaster" Target="/ppt/slideMasters/slideMaster1.xml" Id="R644849317668413b" /><Relationship Type="http://schemas.openxmlformats.org/officeDocument/2006/relationships/notesMaster" Target="/ppt/notesMasters/notesMaster1.xml" Id="Rcbeb855a504a4618" /><Relationship Type="http://schemas.openxmlformats.org/officeDocument/2006/relationships/presProps" Target="/ppt/presProps.xml" Id="R98868c373f7d4717" /><Relationship Type="http://schemas.openxmlformats.org/officeDocument/2006/relationships/tableStyles" Target="/ppt/tableStyles.xml" Id="Rdfb53f4d3e7445e2" /><Relationship Type="http://schemas.openxmlformats.org/officeDocument/2006/relationships/slide" Target="/ppt/slides/slide1.xml" Id="Rf4fb7cbef90b4b85" /><Relationship Type="http://schemas.openxmlformats.org/officeDocument/2006/relationships/slide" Target="/ppt/slides/slide2.xml" Id="R73d672b3769646ff" /><Relationship Type="http://schemas.openxmlformats.org/officeDocument/2006/relationships/slide" Target="/ppt/slides/slide3.xml" Id="Rc8e0f49e10ac49f3" /><Relationship Type="http://schemas.openxmlformats.org/officeDocument/2006/relationships/slide" Target="/ppt/slides/slide4.xml" Id="R2a89759f5ccd445d" /><Relationship Type="http://schemas.openxmlformats.org/officeDocument/2006/relationships/slide" Target="/ppt/slides/slide5.xml" Id="R29ac7dc8d4694434" /><Relationship Type="http://schemas.openxmlformats.org/officeDocument/2006/relationships/slide" Target="/ppt/slides/slide6.xml" Id="Rb031b0c384cc4f39" /><Relationship Type="http://schemas.openxmlformats.org/officeDocument/2006/relationships/slide" Target="/ppt/slides/slide7.xml" Id="R14fa7c1a89d443d2" /><Relationship Type="http://schemas.openxmlformats.org/officeDocument/2006/relationships/slide" Target="/ppt/slides/slide8.xml" Id="R1b4afe41a55f4319" /><Relationship Type="http://schemas.openxmlformats.org/officeDocument/2006/relationships/slide" Target="/ppt/slides/slide9.xml" Id="R0f41ec4c00a344c4" /><Relationship Type="http://schemas.openxmlformats.org/officeDocument/2006/relationships/slide" Target="/ppt/slides/slide10.xml" Id="R492ed72bad1f4097" /><Relationship Type="http://schemas.openxmlformats.org/officeDocument/2006/relationships/slide" Target="/ppt/slides/slide11.xml" Id="Rf39860246fa147ae" /><Relationship Type="http://schemas.openxmlformats.org/officeDocument/2006/relationships/slide" Target="/ppt/slides/slide12.xml" Id="R951baead0a40414f" /><Relationship Type="http://schemas.openxmlformats.org/officeDocument/2006/relationships/slide" Target="/ppt/slides/slide13.xml" Id="R2d6f98592560416e" /><Relationship Type="http://schemas.openxmlformats.org/officeDocument/2006/relationships/slide" Target="/ppt/slides/slide14.xml" Id="Rc876525f3202463c" /><Relationship Type="http://schemas.openxmlformats.org/officeDocument/2006/relationships/slide" Target="/ppt/slides/slide15.xml" Id="Re5e2ba5a987047e7" /><Relationship Type="http://schemas.openxmlformats.org/officeDocument/2006/relationships/slide" Target="/ppt/slides/slide16.xml" Id="Rca35a3aa0b614536" /><Relationship Type="http://schemas.openxmlformats.org/officeDocument/2006/relationships/slide" Target="/ppt/slides/slide17.xml" Id="R4e876df3faba4c92" /><Relationship Type="http://schemas.openxmlformats.org/officeDocument/2006/relationships/slide" Target="/ppt/slides/slide18.xml" Id="R72e140e634624327" /><Relationship Type="http://schemas.openxmlformats.org/officeDocument/2006/relationships/slide" Target="/ppt/slides/slide19.xml" Id="R58e1ab74e5784aef" /><Relationship Type="http://schemas.openxmlformats.org/officeDocument/2006/relationships/slide" Target="/ppt/slides/slide20.xml" Id="Re842c53eb2e34ada" /><Relationship Type="http://schemas.openxmlformats.org/officeDocument/2006/relationships/slide" Target="/ppt/slides/slide21.xml" Id="Re8749841ce4e40f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dd3bb517a7248b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390b415827348c1" /><Relationship Type="http://schemas.openxmlformats.org/officeDocument/2006/relationships/notesMaster" Target="/ppt/notesMasters/notesMaster1.xml" Id="R056ac6f30e71455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1267ef594344abf" /><Relationship Type="http://schemas.openxmlformats.org/officeDocument/2006/relationships/notesMaster" Target="/ppt/notesMasters/notesMaster1.xml" Id="R5e3514628bca419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921320b60eb48d0" /><Relationship Type="http://schemas.openxmlformats.org/officeDocument/2006/relationships/notesMaster" Target="/ppt/notesMasters/notesMaster1.xml" Id="Rb4128db39c5a462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4c9a632f15d45dd" /><Relationship Type="http://schemas.openxmlformats.org/officeDocument/2006/relationships/notesMaster" Target="/ppt/notesMasters/notesMaster1.xml" Id="R29ffd83757a149c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17ab5a5653a4041" /><Relationship Type="http://schemas.openxmlformats.org/officeDocument/2006/relationships/notesMaster" Target="/ppt/notesMasters/notesMaster1.xml" Id="R05d3d6ede49f458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0b58fd0f6c6483d" /><Relationship Type="http://schemas.openxmlformats.org/officeDocument/2006/relationships/notesMaster" Target="/ppt/notesMasters/notesMaster1.xml" Id="R8d35bef3a77543a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5a6d8b1462b48f8" /><Relationship Type="http://schemas.openxmlformats.org/officeDocument/2006/relationships/notesMaster" Target="/ppt/notesMasters/notesMaster1.xml" Id="R5a7e561bd96e4c6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335ca7bc01d49d3" /><Relationship Type="http://schemas.openxmlformats.org/officeDocument/2006/relationships/notesMaster" Target="/ppt/notesMasters/notesMaster1.xml" Id="R39ea0dccbaaa41b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365fa138d574611" /><Relationship Type="http://schemas.openxmlformats.org/officeDocument/2006/relationships/notesMaster" Target="/ppt/notesMasters/notesMaster1.xml" Id="Rdcb7cb1b5dec49d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8c4c466dd464123" /><Relationship Type="http://schemas.openxmlformats.org/officeDocument/2006/relationships/notesMaster" Target="/ppt/notesMasters/notesMaster1.xml" Id="R7a0e3ccda61f4ba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64cacbc2753459c" /><Relationship Type="http://schemas.openxmlformats.org/officeDocument/2006/relationships/notesMaster" Target="/ppt/notesMasters/notesMaster1.xml" Id="R7bd88291795f42f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4652b4a8c1847a0" /><Relationship Type="http://schemas.openxmlformats.org/officeDocument/2006/relationships/notesMaster" Target="/ppt/notesMasters/notesMaster1.xml" Id="R9203d28d10414de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b2ff1dc89b44327" /><Relationship Type="http://schemas.openxmlformats.org/officeDocument/2006/relationships/notesMaster" Target="/ppt/notesMasters/notesMaster1.xml" Id="R33b1230a57734cd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b795d0094154d36" /><Relationship Type="http://schemas.openxmlformats.org/officeDocument/2006/relationships/notesMaster" Target="/ppt/notesMasters/notesMaster1.xml" Id="R9cfcd50dcd36499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eea9047eb234bab" /><Relationship Type="http://schemas.openxmlformats.org/officeDocument/2006/relationships/notesMaster" Target="/ppt/notesMasters/notesMaster1.xml" Id="R5dae26b3b1f740d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a8e805667b74547" /><Relationship Type="http://schemas.openxmlformats.org/officeDocument/2006/relationships/notesMaster" Target="/ppt/notesMasters/notesMaster1.xml" Id="R3ec5eca37afc4db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c5323b3554e4dd9" /><Relationship Type="http://schemas.openxmlformats.org/officeDocument/2006/relationships/notesMaster" Target="/ppt/notesMasters/notesMaster1.xml" Id="R517a4e310d51479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84f6e945c074859" /><Relationship Type="http://schemas.openxmlformats.org/officeDocument/2006/relationships/notesMaster" Target="/ppt/notesMasters/notesMaster1.xml" Id="R2b18bb69d0fc42a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c02ed922c434fa7" /><Relationship Type="http://schemas.openxmlformats.org/officeDocument/2006/relationships/notesMaster" Target="/ppt/notesMasters/notesMaster1.xml" Id="Rdb6f3b7fbb9e402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16882ffb8bf487f" /><Relationship Type="http://schemas.openxmlformats.org/officeDocument/2006/relationships/notesMaster" Target="/ppt/notesMasters/notesMaster1.xml" Id="R928b0c09bb804f1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6f0edf21e68445c" /><Relationship Type="http://schemas.openxmlformats.org/officeDocument/2006/relationships/notesMaster" Target="/ppt/notesMasters/notesMaster1.xml" Id="Rc61ac853bf874ae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ef1328e10974c70" /><Relationship Type="http://schemas.openxmlformats.org/officeDocument/2006/relationships/image" Target="/ppt/media/image.png" Id="Re16271e971e14466" /><Relationship Type="http://schemas.openxmlformats.org/officeDocument/2006/relationships/image" Target="/ppt/media/image2.png" Id="R5c3ccc82d2b349ac" /><Relationship Type="http://schemas.openxmlformats.org/officeDocument/2006/relationships/image" Target="/ppt/media/image.jpeg" Id="Rb572feb573554a0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1c9a5d0cd4b4a0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16271e971e1446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c3ccc82d2b349a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572feb573554a0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34e9915475f4e13" /><Relationship Type="http://schemas.openxmlformats.org/officeDocument/2006/relationships/slideLayout" Target="/ppt/slideLayouts/slideLayout1.xml" Id="Rb076100f3ff545b4" /><Relationship Type="http://schemas.openxmlformats.org/officeDocument/2006/relationships/slideLayout" Target="/ppt/slideLayouts/slideLayout2.xml" Id="R4132082663854e4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076100f3ff545b4"/>
    <p:sldLayoutId xmlns:r="http://schemas.openxmlformats.org/officeDocument/2006/relationships" id="2147483650" r:id="R4132082663854e4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bc75323ace462f" /><Relationship Type="http://schemas.openxmlformats.org/officeDocument/2006/relationships/notesSlide" Target="/ppt/notesSlides/notesSlide1.xml" Id="R690e3da107b4446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25cdc4cd8749eb" /><Relationship Type="http://schemas.openxmlformats.org/officeDocument/2006/relationships/notesSlide" Target="/ppt/notesSlides/notesSlide2.xml" Id="Re9e035b920ce405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a26cf9bb244c55" /><Relationship Type="http://schemas.openxmlformats.org/officeDocument/2006/relationships/notesSlide" Target="/ppt/notesSlides/notesSlide3.xml" Id="R89e3a279882f4e4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32bc8ca66f463a" /><Relationship Type="http://schemas.openxmlformats.org/officeDocument/2006/relationships/notesSlide" Target="/ppt/notesSlides/notesSlide4.xml" Id="Rd460ed5756a746d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9cd0548890488e" /><Relationship Type="http://schemas.openxmlformats.org/officeDocument/2006/relationships/notesSlide" Target="/ppt/notesSlides/notesSlide5.xml" Id="R67b38ce676fa44a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694a882d534054" /><Relationship Type="http://schemas.openxmlformats.org/officeDocument/2006/relationships/notesSlide" Target="/ppt/notesSlides/notesSlide6.xml" Id="R2b4662f13033408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c49d13b5ab42eb" /><Relationship Type="http://schemas.openxmlformats.org/officeDocument/2006/relationships/notesSlide" Target="/ppt/notesSlides/notesSlide7.xml" Id="R2590d411065c468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1d23c6d7d142f0" /><Relationship Type="http://schemas.openxmlformats.org/officeDocument/2006/relationships/notesSlide" Target="/ppt/notesSlides/notesSlide8.xml" Id="Rd2cd3455ac10452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f88a3aadad4c04" /><Relationship Type="http://schemas.openxmlformats.org/officeDocument/2006/relationships/notesSlide" Target="/ppt/notesSlides/notesSlide9.xml" Id="Re4bc53d4a1b94fd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6bd6de4289428e" /><Relationship Type="http://schemas.openxmlformats.org/officeDocument/2006/relationships/notesSlide" Target="/ppt/notesSlides/notesSlide10.xml" Id="Rd1ff6475f33146e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c20db5d5b04c6b" /><Relationship Type="http://schemas.openxmlformats.org/officeDocument/2006/relationships/notesSlide" Target="/ppt/notesSlides/notesSlide11.xml" Id="R4c5cb3985b5a418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ba13696eaa4d0f" /><Relationship Type="http://schemas.openxmlformats.org/officeDocument/2006/relationships/notesSlide" Target="/ppt/notesSlides/notesSlide12.xml" Id="Rc7ca9db72fea435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cd1a19704a42c8" /><Relationship Type="http://schemas.openxmlformats.org/officeDocument/2006/relationships/notesSlide" Target="/ppt/notesSlides/notesSlide13.xml" Id="R9f15f5cecb894e6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14099907774f40" /><Relationship Type="http://schemas.openxmlformats.org/officeDocument/2006/relationships/notesSlide" Target="/ppt/notesSlides/notesSlide14.xml" Id="Rfaaaa075425f43d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4d8d5efe5d4b64" /><Relationship Type="http://schemas.openxmlformats.org/officeDocument/2006/relationships/notesSlide" Target="/ppt/notesSlides/notesSlide15.xml" Id="Rf9ec0f0ddf64444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d75849d4a94d03" /><Relationship Type="http://schemas.openxmlformats.org/officeDocument/2006/relationships/notesSlide" Target="/ppt/notesSlides/notesSlide16.xml" Id="R710fa2e2a10543b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65c0c3acdd4983" /><Relationship Type="http://schemas.openxmlformats.org/officeDocument/2006/relationships/notesSlide" Target="/ppt/notesSlides/notesSlide17.xml" Id="Rc96c2b09550c40a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6fd899160b4a67" /><Relationship Type="http://schemas.openxmlformats.org/officeDocument/2006/relationships/notesSlide" Target="/ppt/notesSlides/notesSlide18.xml" Id="R895fbce3eb7744b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a94726c3a14243" /><Relationship Type="http://schemas.openxmlformats.org/officeDocument/2006/relationships/notesSlide" Target="/ppt/notesSlides/notesSlide19.xml" Id="R21ce9ba38f56415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db0892d1cf4e5f" /><Relationship Type="http://schemas.openxmlformats.org/officeDocument/2006/relationships/notesSlide" Target="/ppt/notesSlides/notesSlide20.xml" Id="R78d6556c5bae4e0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513416b4424428" /><Relationship Type="http://schemas.openxmlformats.org/officeDocument/2006/relationships/notesSlide" Target="/ppt/notesSlides/notesSlide21.xml" Id="R63e1c11ee27146b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傳道書第10章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Ecclesiastes 10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10:1  |  Ecclesiastes 10:1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死蒼蠅使做香的膏油發出臭氣； [這樣]，一點愚昧也能敗壞智慧和尊榮。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Dead flies cause the ointment of the apothecary to send forth a stinking savour: so doth a little folly him that is in reputation for wisdom and honour.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10:2  |  Ecclesiastes 10:2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智慧人的心居右； 愚昧人的心居左。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wise man’s heart is at his right hand; but a fool’s heart at his left.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10:3  |  Ecclesiastes 10:3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並且愚昧人行路顯出無知， 對眾人說，他是愚昧人。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 also, when he that is a fool walketh by the way, his wisdom faileth him, and he saith to every one that he is a fool.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10:4  |  Ecclesiastes 10:4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掌權者的心若向你發怒， 不要離開你的本位， 因為柔和能免大過。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 spirit of the ruler rise up against thee, leave not thy place; for yielding pacifieth great offences.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10:5  |  Ecclesiastes 10:5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我見日光之下有一件禍患， 似乎出於掌權的錯誤，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an evil which I have seen under the sun, as an error which proceedeth from the ruler: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10:6  |  Ecclesiastes 10:6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就是愚昧人立在高位； 富足人坐在低位。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Folly is set in great dignity, and the rich sit in low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10:7  |  Ecclesiastes 10:7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我見過僕人騎馬， 王子像僕人在地上步行。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seen servants upon horses, and princes walking as servants upon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10:8  |  Ecclesiastes 10:8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挖陷坑的，自己必掉在其中； 拆牆垣的，必為蛇所咬。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diggeth a pit shall fall into it; and whoso breaketh an hedge, a serpent shall bite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10:9  |  Ecclesiastes 10:9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鑿開石頭的，必受損傷； 劈開木頭的，必遭危險。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removeth stones shall be hurt therewith; and he that cleaveth wood shall be endangered thereby.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10:10  |  Ecclesiastes 10:10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鐵器鈍了，若不將刃磨快，就必多費氣力； 但得智慧指教，便有益處。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 iron be blunt, and he do not whet the edge, then must he put to more strength: but wisdom is profitable to direct.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10:11  |  Ecclesiastes 10:11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未行法術以先，蛇若咬人， 後行法術也是無益。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the serpent will bite without enchantment; and a babbler is no better.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10:12  |  Ecclesiastes 10:12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智慧人的口說出恩言； 愚昧人的嘴吞滅自己。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a wise man’s mouth are gracious; but the lips of a fool will swallow up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10:13  |  Ecclesiastes 10:13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他口中的言語起頭是愚昧； 他話的末尾是奸惡的狂妄。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beginning of the words of his mouth is foolishness: and the end of his talk is mischievous madness.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10:14  |  Ecclesiastes 10:14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愚昧人多有言語， 人卻不知將來有甚麼事； 他身後的事誰能告訴他呢？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fool also is full of words: a man cannot tell what shall be; and what shall be after him, who can tell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10:15  |  Ecclesiastes 10:15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凡愚昧人，他的勞碌使自己困乏， 因為連進城的路，他也不知道。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labour of the foolish wearieth every one of them, because he knoweth not how to go to the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10:16  |  Ecclesiastes 10:16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邦國啊，你的王若是孩童， 你的群臣早晨宴樂， 你就有禍了！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Woe to thee, O land, when thy king is a child, and thy princes eat in the morning!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10:17  |  Ecclesiastes 10:17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邦國啊，你的王若是貴冑之子， 你的群臣按時吃喝， 為要補力，不為酒醉， 你就有福了！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art thou, O land, when thy king is the son of nobles, and thy princes eat in due season, for strength, and not for drunkenness!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10:18  |  Ecclesiastes 10:18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因人懶惰，房頂塌下； 因人手懶，房屋滴漏。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much slothfulness the building decayeth; and through idleness of the hands the house droppeth through.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10:19  |  Ecclesiastes 10:19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設擺筵席是為喜笑。 酒能使人快活； 錢能叫萬事應心。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feast is made for laughter, and wine maketh merry: but money answereth all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10:20  |  Ecclesiastes 10:20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你不可咒詛君王， 也不可心懷此念； 在你臥房也不可咒詛富戶。 因為空中的鳥必傳揚這聲音， 有翅膀的也必述說這事。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Curse not the king, no not in thy thought; and curse not the rich in thy bedchamber: for a bird of the air shall carry the voice, and that which hath wings shall tell the matter.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2026-08-26T10:35:38.3780000Z</dcterms:created>
  <dcterms:modified xsi:type="dcterms:W3CDTF">2026-08-26T10:35:38.3780000Z</dcterms:modified>
</coreProperties>
</file>