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f8aa8ffca864e7c" /><Relationship Type="http://schemas.openxmlformats.org/officeDocument/2006/relationships/extended-properties" Target="/docProps/app.xml" Id="Raf139662a36d4683" /><Relationship Type="http://schemas.openxmlformats.org/officeDocument/2006/relationships/officeDocument" Target="/ppt/presentation.xml" Id="Rb6d562cc4567425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64d75c205934646"/>
  </p:sldMasterIdLst>
  <p:notesMasterIdLst>
    <p:notesMasterId xmlns:r="http://schemas.openxmlformats.org/officeDocument/2006/relationships" r:id="R9fda1781ceb44381"/>
  </p:notesMasterIdLst>
  <p:sldIdLst>
    <p:sldId xmlns:r="http://schemas.openxmlformats.org/officeDocument/2006/relationships" id="256" r:id="R65924cc030a54ffa"/>
    <p:sldId xmlns:r="http://schemas.openxmlformats.org/officeDocument/2006/relationships" id="257" r:id="R50468c8eed964e8a"/>
    <p:sldId xmlns:r="http://schemas.openxmlformats.org/officeDocument/2006/relationships" id="258" r:id="R7de525759d7c4275"/>
    <p:sldId xmlns:r="http://schemas.openxmlformats.org/officeDocument/2006/relationships" id="259" r:id="Rdc17b7a750874cda"/>
    <p:sldId xmlns:r="http://schemas.openxmlformats.org/officeDocument/2006/relationships" id="260" r:id="R7fdd90834e274a38"/>
    <p:sldId xmlns:r="http://schemas.openxmlformats.org/officeDocument/2006/relationships" id="261" r:id="R30c9b8badb4e4967"/>
    <p:sldId xmlns:r="http://schemas.openxmlformats.org/officeDocument/2006/relationships" id="262" r:id="R49ce3c4ee1654f74"/>
    <p:sldId xmlns:r="http://schemas.openxmlformats.org/officeDocument/2006/relationships" id="263" r:id="Rfe478d2b2b1b4c25"/>
    <p:sldId xmlns:r="http://schemas.openxmlformats.org/officeDocument/2006/relationships" id="264" r:id="Ra3e0994225bc43e0"/>
    <p:sldId xmlns:r="http://schemas.openxmlformats.org/officeDocument/2006/relationships" id="265" r:id="R7f91c55bf2414e74"/>
    <p:sldId xmlns:r="http://schemas.openxmlformats.org/officeDocument/2006/relationships" id="266" r:id="R66a02f238dde4f14"/>
    <p:sldId xmlns:r="http://schemas.openxmlformats.org/officeDocument/2006/relationships" id="267" r:id="R68f9e09ea1084fc4"/>
    <p:sldId xmlns:r="http://schemas.openxmlformats.org/officeDocument/2006/relationships" id="268" r:id="R9d3250f2b8284b82"/>
    <p:sldId xmlns:r="http://schemas.openxmlformats.org/officeDocument/2006/relationships" id="269" r:id="R6903c8ad12404449"/>
    <p:sldId xmlns:r="http://schemas.openxmlformats.org/officeDocument/2006/relationships" id="270" r:id="R41717da7178a4013"/>
    <p:sldId xmlns:r="http://schemas.openxmlformats.org/officeDocument/2006/relationships" id="271" r:id="Rd0dd3eec0a304ad6"/>
    <p:sldId xmlns:r="http://schemas.openxmlformats.org/officeDocument/2006/relationships" id="272" r:id="R37c8770be016450c"/>
    <p:sldId xmlns:r="http://schemas.openxmlformats.org/officeDocument/2006/relationships" id="273" r:id="Rf60d219d34494e0b"/>
    <p:sldId xmlns:r="http://schemas.openxmlformats.org/officeDocument/2006/relationships" id="274" r:id="R3e370a9f09664004"/>
    <p:sldId xmlns:r="http://schemas.openxmlformats.org/officeDocument/2006/relationships" id="275" r:id="Rc1c0410b634041c1"/>
    <p:sldId xmlns:r="http://schemas.openxmlformats.org/officeDocument/2006/relationships" id="276" r:id="Ra217eeb96a7b4fda"/>
    <p:sldId xmlns:r="http://schemas.openxmlformats.org/officeDocument/2006/relationships" id="277" r:id="Ra1468197edf24073"/>
    <p:sldId xmlns:r="http://schemas.openxmlformats.org/officeDocument/2006/relationships" id="278" r:id="Rea238bc8ffd549ce"/>
    <p:sldId xmlns:r="http://schemas.openxmlformats.org/officeDocument/2006/relationships" id="279" r:id="R627d074013024a44"/>
    <p:sldId xmlns:r="http://schemas.openxmlformats.org/officeDocument/2006/relationships" id="280" r:id="Rd692d004a7c54a9a"/>
    <p:sldId xmlns:r="http://schemas.openxmlformats.org/officeDocument/2006/relationships" id="281" r:id="R4da040a3e20a4d48"/>
    <p:sldId xmlns:r="http://schemas.openxmlformats.org/officeDocument/2006/relationships" id="282" r:id="R0a0fc78d33da4c00"/>
    <p:sldId xmlns:r="http://schemas.openxmlformats.org/officeDocument/2006/relationships" id="283" r:id="R7dbc0540734c4fa9"/>
    <p:sldId xmlns:r="http://schemas.openxmlformats.org/officeDocument/2006/relationships" id="284" r:id="Rf927b3f7fa05428e"/>
    <p:sldId xmlns:r="http://schemas.openxmlformats.org/officeDocument/2006/relationships" id="285" r:id="Rd68c5d812ffe44f7"/>
    <p:sldId xmlns:r="http://schemas.openxmlformats.org/officeDocument/2006/relationships" id="286" r:id="R1b94e1bbe958474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34fff42d86c4c69" /><Relationship Type="http://schemas.openxmlformats.org/officeDocument/2006/relationships/slideMaster" Target="/ppt/slideMasters/slideMaster1.xml" Id="Re64d75c205934646" /><Relationship Type="http://schemas.openxmlformats.org/officeDocument/2006/relationships/notesMaster" Target="/ppt/notesMasters/notesMaster1.xml" Id="R9fda1781ceb44381" /><Relationship Type="http://schemas.openxmlformats.org/officeDocument/2006/relationships/presProps" Target="/ppt/presProps.xml" Id="Rc894e461f70e4daa" /><Relationship Type="http://schemas.openxmlformats.org/officeDocument/2006/relationships/tableStyles" Target="/ppt/tableStyles.xml" Id="R637ff7f9e32c4be6" /><Relationship Type="http://schemas.openxmlformats.org/officeDocument/2006/relationships/slide" Target="/ppt/slides/slide1.xml" Id="R65924cc030a54ffa" /><Relationship Type="http://schemas.openxmlformats.org/officeDocument/2006/relationships/slide" Target="/ppt/slides/slide2.xml" Id="R50468c8eed964e8a" /><Relationship Type="http://schemas.openxmlformats.org/officeDocument/2006/relationships/slide" Target="/ppt/slides/slide3.xml" Id="R7de525759d7c4275" /><Relationship Type="http://schemas.openxmlformats.org/officeDocument/2006/relationships/slide" Target="/ppt/slides/slide4.xml" Id="Rdc17b7a750874cda" /><Relationship Type="http://schemas.openxmlformats.org/officeDocument/2006/relationships/slide" Target="/ppt/slides/slide5.xml" Id="R7fdd90834e274a38" /><Relationship Type="http://schemas.openxmlformats.org/officeDocument/2006/relationships/slide" Target="/ppt/slides/slide6.xml" Id="R30c9b8badb4e4967" /><Relationship Type="http://schemas.openxmlformats.org/officeDocument/2006/relationships/slide" Target="/ppt/slides/slide7.xml" Id="R49ce3c4ee1654f74" /><Relationship Type="http://schemas.openxmlformats.org/officeDocument/2006/relationships/slide" Target="/ppt/slides/slide8.xml" Id="Rfe478d2b2b1b4c25" /><Relationship Type="http://schemas.openxmlformats.org/officeDocument/2006/relationships/slide" Target="/ppt/slides/slide9.xml" Id="Ra3e0994225bc43e0" /><Relationship Type="http://schemas.openxmlformats.org/officeDocument/2006/relationships/slide" Target="/ppt/slides/slide10.xml" Id="R7f91c55bf2414e74" /><Relationship Type="http://schemas.openxmlformats.org/officeDocument/2006/relationships/slide" Target="/ppt/slides/slide11.xml" Id="R66a02f238dde4f14" /><Relationship Type="http://schemas.openxmlformats.org/officeDocument/2006/relationships/slide" Target="/ppt/slides/slide12.xml" Id="R68f9e09ea1084fc4" /><Relationship Type="http://schemas.openxmlformats.org/officeDocument/2006/relationships/slide" Target="/ppt/slides/slide13.xml" Id="R9d3250f2b8284b82" /><Relationship Type="http://schemas.openxmlformats.org/officeDocument/2006/relationships/slide" Target="/ppt/slides/slide14.xml" Id="R6903c8ad12404449" /><Relationship Type="http://schemas.openxmlformats.org/officeDocument/2006/relationships/slide" Target="/ppt/slides/slide15.xml" Id="R41717da7178a4013" /><Relationship Type="http://schemas.openxmlformats.org/officeDocument/2006/relationships/slide" Target="/ppt/slides/slide16.xml" Id="Rd0dd3eec0a304ad6" /><Relationship Type="http://schemas.openxmlformats.org/officeDocument/2006/relationships/slide" Target="/ppt/slides/slide17.xml" Id="R37c8770be016450c" /><Relationship Type="http://schemas.openxmlformats.org/officeDocument/2006/relationships/slide" Target="/ppt/slides/slide18.xml" Id="Rf60d219d34494e0b" /><Relationship Type="http://schemas.openxmlformats.org/officeDocument/2006/relationships/slide" Target="/ppt/slides/slide19.xml" Id="R3e370a9f09664004" /><Relationship Type="http://schemas.openxmlformats.org/officeDocument/2006/relationships/slide" Target="/ppt/slides/slide20.xml" Id="Rc1c0410b634041c1" /><Relationship Type="http://schemas.openxmlformats.org/officeDocument/2006/relationships/slide" Target="/ppt/slides/slide21.xml" Id="Ra217eeb96a7b4fda" /><Relationship Type="http://schemas.openxmlformats.org/officeDocument/2006/relationships/slide" Target="/ppt/slides/slide22.xml" Id="Ra1468197edf24073" /><Relationship Type="http://schemas.openxmlformats.org/officeDocument/2006/relationships/slide" Target="/ppt/slides/slide23.xml" Id="Rea238bc8ffd549ce" /><Relationship Type="http://schemas.openxmlformats.org/officeDocument/2006/relationships/slide" Target="/ppt/slides/slide24.xml" Id="R627d074013024a44" /><Relationship Type="http://schemas.openxmlformats.org/officeDocument/2006/relationships/slide" Target="/ppt/slides/slide25.xml" Id="Rd692d004a7c54a9a" /><Relationship Type="http://schemas.openxmlformats.org/officeDocument/2006/relationships/slide" Target="/ppt/slides/slide26.xml" Id="R4da040a3e20a4d48" /><Relationship Type="http://schemas.openxmlformats.org/officeDocument/2006/relationships/slide" Target="/ppt/slides/slide27.xml" Id="R0a0fc78d33da4c00" /><Relationship Type="http://schemas.openxmlformats.org/officeDocument/2006/relationships/slide" Target="/ppt/slides/slide28.xml" Id="R7dbc0540734c4fa9" /><Relationship Type="http://schemas.openxmlformats.org/officeDocument/2006/relationships/slide" Target="/ppt/slides/slide29.xml" Id="Rf927b3f7fa05428e" /><Relationship Type="http://schemas.openxmlformats.org/officeDocument/2006/relationships/slide" Target="/ppt/slides/slide30.xml" Id="Rd68c5d812ffe44f7" /><Relationship Type="http://schemas.openxmlformats.org/officeDocument/2006/relationships/slide" Target="/ppt/slides/slide31.xml" Id="R1b94e1bbe958474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b49969b61554a0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63319ebddbb4192" /><Relationship Type="http://schemas.openxmlformats.org/officeDocument/2006/relationships/notesMaster" Target="/ppt/notesMasters/notesMaster1.xml" Id="R775a8713e085491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428cc7728b4bcc" /><Relationship Type="http://schemas.openxmlformats.org/officeDocument/2006/relationships/notesMaster" Target="/ppt/notesMasters/notesMaster1.xml" Id="R99ad7ce9e6a240f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8a912d76dc3499c" /><Relationship Type="http://schemas.openxmlformats.org/officeDocument/2006/relationships/notesMaster" Target="/ppt/notesMasters/notesMaster1.xml" Id="Rcd897d40c7b441c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9ca498194d0485f" /><Relationship Type="http://schemas.openxmlformats.org/officeDocument/2006/relationships/notesMaster" Target="/ppt/notesMasters/notesMaster1.xml" Id="Rc762a442d45044e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34cf242e6404f3b" /><Relationship Type="http://schemas.openxmlformats.org/officeDocument/2006/relationships/notesMaster" Target="/ppt/notesMasters/notesMaster1.xml" Id="Rf40b8990bf0d467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74196f3efc440a0" /><Relationship Type="http://schemas.openxmlformats.org/officeDocument/2006/relationships/notesMaster" Target="/ppt/notesMasters/notesMaster1.xml" Id="Rfcf58fe8ab40489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4ab7048a43d4f06" /><Relationship Type="http://schemas.openxmlformats.org/officeDocument/2006/relationships/notesMaster" Target="/ppt/notesMasters/notesMaster1.xml" Id="R93f379abd13147c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d1c9cb90efb4b21" /><Relationship Type="http://schemas.openxmlformats.org/officeDocument/2006/relationships/notesMaster" Target="/ppt/notesMasters/notesMaster1.xml" Id="R8d3235c8ac11478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955df1ac63a4160" /><Relationship Type="http://schemas.openxmlformats.org/officeDocument/2006/relationships/notesMaster" Target="/ppt/notesMasters/notesMaster1.xml" Id="R1e6b09b13fb14ee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a83cad1beb14f83" /><Relationship Type="http://schemas.openxmlformats.org/officeDocument/2006/relationships/notesMaster" Target="/ppt/notesMasters/notesMaster1.xml" Id="R11f2f7aa8b5b43c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8c816be7def4d07" /><Relationship Type="http://schemas.openxmlformats.org/officeDocument/2006/relationships/notesMaster" Target="/ppt/notesMasters/notesMaster1.xml" Id="R7850d64b82f8482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8c384e35d994638" /><Relationship Type="http://schemas.openxmlformats.org/officeDocument/2006/relationships/notesMaster" Target="/ppt/notesMasters/notesMaster1.xml" Id="Rbd4231822e9447c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8e5a88d71c14cca" /><Relationship Type="http://schemas.openxmlformats.org/officeDocument/2006/relationships/notesMaster" Target="/ppt/notesMasters/notesMaster1.xml" Id="Rfb0a82cc364e4a1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6c7361d832641f9" /><Relationship Type="http://schemas.openxmlformats.org/officeDocument/2006/relationships/notesMaster" Target="/ppt/notesMasters/notesMaster1.xml" Id="R6fb7eb7a40694d6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f7ae612cd7d41d6" /><Relationship Type="http://schemas.openxmlformats.org/officeDocument/2006/relationships/notesMaster" Target="/ppt/notesMasters/notesMaster1.xml" Id="R787a2646b4364f2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faf3cf302e84e8c" /><Relationship Type="http://schemas.openxmlformats.org/officeDocument/2006/relationships/notesMaster" Target="/ppt/notesMasters/notesMaster1.xml" Id="Rb15ca8d6d8f8474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259b7677b6d4263" /><Relationship Type="http://schemas.openxmlformats.org/officeDocument/2006/relationships/notesMaster" Target="/ppt/notesMasters/notesMaster1.xml" Id="R7828301029864bd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2dc693a68b446e8" /><Relationship Type="http://schemas.openxmlformats.org/officeDocument/2006/relationships/notesMaster" Target="/ppt/notesMasters/notesMaster1.xml" Id="Rf32c5ee91a1a4d5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125bced0a014940" /><Relationship Type="http://schemas.openxmlformats.org/officeDocument/2006/relationships/notesMaster" Target="/ppt/notesMasters/notesMaster1.xml" Id="Rd544c91a67ef414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1a217d455e14a57" /><Relationship Type="http://schemas.openxmlformats.org/officeDocument/2006/relationships/notesMaster" Target="/ppt/notesMasters/notesMaster1.xml" Id="Ra82d7772044b454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4a566cab4b64c11" /><Relationship Type="http://schemas.openxmlformats.org/officeDocument/2006/relationships/notesMaster" Target="/ppt/notesMasters/notesMaster1.xml" Id="R8650bf530fc3472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4c16ffb7baf4248" /><Relationship Type="http://schemas.openxmlformats.org/officeDocument/2006/relationships/notesMaster" Target="/ppt/notesMasters/notesMaster1.xml" Id="R7705346784ce428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50b892c4657430c" /><Relationship Type="http://schemas.openxmlformats.org/officeDocument/2006/relationships/notesMaster" Target="/ppt/notesMasters/notesMaster1.xml" Id="R969c6e32a851480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ec5938111034046" /><Relationship Type="http://schemas.openxmlformats.org/officeDocument/2006/relationships/notesMaster" Target="/ppt/notesMasters/notesMaster1.xml" Id="Ra3542b9eaf6f4e1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65009e1430648ef" /><Relationship Type="http://schemas.openxmlformats.org/officeDocument/2006/relationships/notesMaster" Target="/ppt/notesMasters/notesMaster1.xml" Id="R8c6b5702439141a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680254ea34343cc" /><Relationship Type="http://schemas.openxmlformats.org/officeDocument/2006/relationships/notesMaster" Target="/ppt/notesMasters/notesMaster1.xml" Id="Rb25e6763678e496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7e04ec97db04467" /><Relationship Type="http://schemas.openxmlformats.org/officeDocument/2006/relationships/notesMaster" Target="/ppt/notesMasters/notesMaster1.xml" Id="R5a7ac5f940f1490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51817ee7337429f" /><Relationship Type="http://schemas.openxmlformats.org/officeDocument/2006/relationships/notesMaster" Target="/ppt/notesMasters/notesMaster1.xml" Id="Rba35a9be5e7a48d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d0cf4a41bb14730" /><Relationship Type="http://schemas.openxmlformats.org/officeDocument/2006/relationships/notesMaster" Target="/ppt/notesMasters/notesMaster1.xml" Id="R0b56659617294f2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3cb3022ef9649bc" /><Relationship Type="http://schemas.openxmlformats.org/officeDocument/2006/relationships/notesMaster" Target="/ppt/notesMasters/notesMaster1.xml" Id="R985a23a8837f4e6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ee2c1d7c7a44cbe" /><Relationship Type="http://schemas.openxmlformats.org/officeDocument/2006/relationships/notesMaster" Target="/ppt/notesMasters/notesMaster1.xml" Id="R65cbb510a01b4cd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8c004f377640bf" /><Relationship Type="http://schemas.openxmlformats.org/officeDocument/2006/relationships/image" Target="/ppt/media/image.png" Id="Rf0d2fbddfee642df" /><Relationship Type="http://schemas.openxmlformats.org/officeDocument/2006/relationships/image" Target="/ppt/media/image2.png" Id="R22905d49196a473a" /><Relationship Type="http://schemas.openxmlformats.org/officeDocument/2006/relationships/image" Target="/ppt/media/image.jpeg" Id="Rf6e375ca08d248d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0c9a1c628b4dd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0d2fbddfee642d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2905d49196a473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e375ca08d248d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aebdd517774d76" /><Relationship Type="http://schemas.openxmlformats.org/officeDocument/2006/relationships/slideLayout" Target="/ppt/slideLayouts/slideLayout1.xml" Id="Ra0ebfdde58764fc2" /><Relationship Type="http://schemas.openxmlformats.org/officeDocument/2006/relationships/slideLayout" Target="/ppt/slideLayouts/slideLayout2.xml" Id="R0d62d85fa5ae42c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0ebfdde58764fc2"/>
    <p:sldLayoutId xmlns:r="http://schemas.openxmlformats.org/officeDocument/2006/relationships" id="2147483650" r:id="R0d62d85fa5ae42c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b7e919e2d54fd2" /><Relationship Type="http://schemas.openxmlformats.org/officeDocument/2006/relationships/notesSlide" Target="/ppt/notesSlides/notesSlide1.xml" Id="R00b2eb1c0f5c453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d4cd17ad4a4dfe" /><Relationship Type="http://schemas.openxmlformats.org/officeDocument/2006/relationships/notesSlide" Target="/ppt/notesSlides/notesSlide2.xml" Id="Rc67ce61a6f1d448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7991999d644cfd" /><Relationship Type="http://schemas.openxmlformats.org/officeDocument/2006/relationships/notesSlide" Target="/ppt/notesSlides/notesSlide3.xml" Id="Ree777459dc2842e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e2caa6b334ddf" /><Relationship Type="http://schemas.openxmlformats.org/officeDocument/2006/relationships/notesSlide" Target="/ppt/notesSlides/notesSlide4.xml" Id="R83a3b1736384412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1ca7a1292446cb" /><Relationship Type="http://schemas.openxmlformats.org/officeDocument/2006/relationships/notesSlide" Target="/ppt/notesSlides/notesSlide5.xml" Id="R2f7a62af6009493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9e4dc04b624ae2" /><Relationship Type="http://schemas.openxmlformats.org/officeDocument/2006/relationships/notesSlide" Target="/ppt/notesSlides/notesSlide6.xml" Id="R5de85b1345bb41c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a55dc01dfd4e4f" /><Relationship Type="http://schemas.openxmlformats.org/officeDocument/2006/relationships/notesSlide" Target="/ppt/notesSlides/notesSlide7.xml" Id="Re4ea372060be427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8b463a25c84cf5" /><Relationship Type="http://schemas.openxmlformats.org/officeDocument/2006/relationships/notesSlide" Target="/ppt/notesSlides/notesSlide8.xml" Id="R1a69574cc66749b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2075bc39114638" /><Relationship Type="http://schemas.openxmlformats.org/officeDocument/2006/relationships/notesSlide" Target="/ppt/notesSlides/notesSlide9.xml" Id="R4d69496f85e6478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ec8c31f87c4f23" /><Relationship Type="http://schemas.openxmlformats.org/officeDocument/2006/relationships/notesSlide" Target="/ppt/notesSlides/notesSlide10.xml" Id="Rec56932c7e904bf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d6a5b44c3a4f5b" /><Relationship Type="http://schemas.openxmlformats.org/officeDocument/2006/relationships/notesSlide" Target="/ppt/notesSlides/notesSlide11.xml" Id="R595b077efb714e8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662d96f12f4e53" /><Relationship Type="http://schemas.openxmlformats.org/officeDocument/2006/relationships/notesSlide" Target="/ppt/notesSlides/notesSlide12.xml" Id="R6f2169aafca445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ef39d0b5734bf2" /><Relationship Type="http://schemas.openxmlformats.org/officeDocument/2006/relationships/notesSlide" Target="/ppt/notesSlides/notesSlide13.xml" Id="R8e528a27f61a46c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cb993c7914af2" /><Relationship Type="http://schemas.openxmlformats.org/officeDocument/2006/relationships/notesSlide" Target="/ppt/notesSlides/notesSlide14.xml" Id="R7a0fe15b140f4be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995e1ec70a4c71" /><Relationship Type="http://schemas.openxmlformats.org/officeDocument/2006/relationships/notesSlide" Target="/ppt/notesSlides/notesSlide15.xml" Id="Rea52154a2dd043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b2513a1b3d4021" /><Relationship Type="http://schemas.openxmlformats.org/officeDocument/2006/relationships/notesSlide" Target="/ppt/notesSlides/notesSlide16.xml" Id="Rdb7cd4b7fb0744b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88f36b168541be" /><Relationship Type="http://schemas.openxmlformats.org/officeDocument/2006/relationships/notesSlide" Target="/ppt/notesSlides/notesSlide17.xml" Id="R2c4a10d0b84543c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add48b7cce451a" /><Relationship Type="http://schemas.openxmlformats.org/officeDocument/2006/relationships/notesSlide" Target="/ppt/notesSlides/notesSlide18.xml" Id="R9639bff4082c4f4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19887eb8ab46ac" /><Relationship Type="http://schemas.openxmlformats.org/officeDocument/2006/relationships/notesSlide" Target="/ppt/notesSlides/notesSlide19.xml" Id="Rbd417c5fe4104e4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a4007045ba49a6" /><Relationship Type="http://schemas.openxmlformats.org/officeDocument/2006/relationships/notesSlide" Target="/ppt/notesSlides/notesSlide20.xml" Id="R5e238aab5403442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f638fbce0443ae" /><Relationship Type="http://schemas.openxmlformats.org/officeDocument/2006/relationships/notesSlide" Target="/ppt/notesSlides/notesSlide21.xml" Id="R6b140629868749d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7396592692467c" /><Relationship Type="http://schemas.openxmlformats.org/officeDocument/2006/relationships/notesSlide" Target="/ppt/notesSlides/notesSlide22.xml" Id="Rd3fa33c58482433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d08afd13ce487a" /><Relationship Type="http://schemas.openxmlformats.org/officeDocument/2006/relationships/notesSlide" Target="/ppt/notesSlides/notesSlide23.xml" Id="R9fe32a6594db432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36cdd51df74c17" /><Relationship Type="http://schemas.openxmlformats.org/officeDocument/2006/relationships/notesSlide" Target="/ppt/notesSlides/notesSlide24.xml" Id="R78fc1b652be645e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8a403b2a5e4013" /><Relationship Type="http://schemas.openxmlformats.org/officeDocument/2006/relationships/notesSlide" Target="/ppt/notesSlides/notesSlide25.xml" Id="R4085fb6abee64c7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636059cfc64894" /><Relationship Type="http://schemas.openxmlformats.org/officeDocument/2006/relationships/notesSlide" Target="/ppt/notesSlides/notesSlide26.xml" Id="Rf498298025c44f7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ce763996904603" /><Relationship Type="http://schemas.openxmlformats.org/officeDocument/2006/relationships/notesSlide" Target="/ppt/notesSlides/notesSlide27.xml" Id="Ra3260570920e4e0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31dd1aa1bf4085" /><Relationship Type="http://schemas.openxmlformats.org/officeDocument/2006/relationships/notesSlide" Target="/ppt/notesSlides/notesSlide28.xml" Id="Re7fc9031380c4a4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4575da1af843d1" /><Relationship Type="http://schemas.openxmlformats.org/officeDocument/2006/relationships/notesSlide" Target="/ppt/notesSlides/notesSlide29.xml" Id="R1e073956b880412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673f962e1e4902" /><Relationship Type="http://schemas.openxmlformats.org/officeDocument/2006/relationships/notesSlide" Target="/ppt/notesSlides/notesSlide30.xml" Id="R6d9c51eb169b485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5e411e22642d6" /><Relationship Type="http://schemas.openxmlformats.org/officeDocument/2006/relationships/notesSlide" Target="/ppt/notesSlides/notesSlide31.xml" Id="R55eb06af9b11438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Philippians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  |  Philippians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基督耶穌的僕人保羅和提摩太寫信給凡住腓立比、在基督耶穌裏的眾聖徒，和諸位監督，諸位執事。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 and Timotheus, the servants of Jesus Christ, to all the saints in Christ Jesus which are at Philippi, with the bishops and deacons: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  |  Philippians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願恩惠、平安從神我們的父並主耶穌基督歸與你們！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unto you, and peace, from God our Father, and from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1:3  |  Philippians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我每逢想念你們，就感謝我的神；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thank my God upon every remembrance of you,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1:4  |  Philippians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每逢為你們眾人祈求的時候，常是歡歡喜喜地祈求。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Always in every prayer of mine for you all making request with joy,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1:5  |  Philippians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因為從頭一天直到如今，你們是同心合意地興旺福音。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your fellowship in the gospel from the first day until now;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1:6  |  Philippians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我深信那在你們心裏動了善工的，必成全這工，直到耶穌基督的日子。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Being confident of this very thing, that he which hath begun a good work in you will perform it until the day of Jesus Christ: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1:7  |  Philippians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我為你們眾人有這樣的意念，原是應當的；因你們常在我心裏，無論我是在捆鎖之中，是辯明證實福音的時候，你們都與我一同得恩。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as it is meet for me to think this of you all, because I have you in my heart; inasmuch as both in my bonds, and in the defence and confirmation of the gospel, ye all are partakers of my grace.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1:8  |  Philippians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我體會基督耶穌的心腸，切切地想念你們眾人；這是神可以給我作見證的。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is my record, how greatly I long after you all in the bowels of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1:9  |  Philippians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我所禱告的，就是要你們的愛心在知識和各樣見識上多而又多，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 pray, that your love may abound yet more and more in knowledge and in all judgment;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1:10  |  Philippians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使你們能分別是非，作誠實無過的人，直到基督的日子；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ye may approve things that are excellent; that ye may be sincere and without offence till the day of Christ;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1:11  |  Philippians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並靠着耶穌基督結滿了仁義的果子，叫榮耀稱讚歸與神。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Being filled with the fruits of righteousness, which are by Jesus Christ, unto the glory and praise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1:12  |  Philippians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弟兄們，我願意你們知道，我所遭遇的事更是叫福音興旺，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would ye should understand, brethren, that the things which happened unto me have fallen out rather unto the furtherance of the gospel;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1:13  |  Philippians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以致我受的捆鎖在御營全軍和其餘的人中，已經顯明是為基督的緣故。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my bonds in Christ are manifest in all the palace, and in all other places;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1:14  |  Philippians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並且那在主裏的弟兄多半因我受的捆鎖就篤信不疑，越發放膽傳神的道，無所懼怕。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of the brethren in the Lord, waxing confident by my bonds, are much more bold to speak the word without fear.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1:15  |  Philippians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有的傳基督是出於嫉妒紛爭，也有的是出於好意。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Some indeed preach Christ even of envy and strife; and some also of good will: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1:16  |  Philippians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這一等是出於愛心，知道我是為辯明福音設立的；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one preach Christ of contention, not sincerely, supposing to add affliction to my bonds: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1:17  |  Philippians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那一等傳基督是出於結黨，並不誠實，意思要加增我捆鎖的苦楚。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other of love, knowing that I am set for the defence of the gospel.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1:18  |  Philippians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這有何妨呢？或是假意，或是真心，無論怎樣，基督究竟被傳開了。為此，我就歡喜，並且還要歡喜；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then? notwithstanding, every way, whether in pretence, or in truth, Christ is preached; and I therein do rejoice, yea, and will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1:19  |  Philippians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因為我知道，這事藉着你們的祈禱和耶穌基督之靈的幫助，終必叫我得救。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that this shall turn to my salvation through your prayer, and the supply of the Spirit of Jesus Christ,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1:20  |  Philippians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照着我所切慕、所盼望的，沒有一事叫我羞愧。只要凡事放膽，無論是生是死，總叫基督在我身上照常顯大。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my earnest expectation and my hope, that in nothing I shall be ashamed, but that with all boldness, as always, so now also Christ shall be magnified in my body, whether it be by life, or by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1:21  |  Philippians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因我活着就是基督，我死了就有益處。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to me to live is Christ, and to die is 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1:22  |  Philippians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但我在肉身活着，若成就我工夫的果子，我就不知道該挑選甚麼。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I live in the flesh, this is the fruit of my labour: yet what I shall choose I wot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1:23  |  Philippians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我正在兩難之間，情願離世與基督同在，因為這是好得無比的。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in a strait betwixt two, having a desire to depart, and to be with Christ; which is far better: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1:24  |  Philippians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然而，我在肉身活着，為你們更是要緊的。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to abide in the flesh is more needful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1:25  |  Philippians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我既然這樣深信，就知道仍要住在世間，且與你們眾人同住，使你們在所信的道上又長進又喜樂，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having this confidence, I know that I shall abide and continue with you all for your furtherance and joy of faith;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1:26  |  Philippians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叫你們在基督耶穌裏的歡樂，因我再到你們那裏去，就越發加增。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your rejoicing may be more abundant in Jesus Christ for me by my coming to you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1:27  |  Philippians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只要你們行事為人與基督的福音相稱，叫我或來見你們，或不在你們那裏，可以聽見你們的景況，知道你們同有一個心志，站立得穩，為所信的福音齊心努力。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let your conversation be as it becometh the gospel of Christ: that whether I come and see you, or else be absent, I may hear of your affairs, that ye stand fast in one spirit, with one mind striving together for the faith of the gospel;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1:28  |  Philippians 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凡事不怕敵人的驚嚇，這是證明他們沉淪，你們得救都是出於神。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nothing terrified by your adversaries: which is to them an evident token of perdition, but to you of salvation, and that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1:29  |  Philippians 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因為你們蒙恩，不但得以信服基督，並要為他受苦。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unto you it is given in the behalf of Christ, not only to believe on him, but also to suffer for his sake;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腓立比書 1:30  |  Philippians 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你們的爭戰，就與你們在我身上從前所看見、現在所聽見的一樣。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the same conflict which ye saw in me, and now hear to be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2026-08-26T14:51:32.2620000Z</dcterms:created>
  <dcterms:modified xsi:type="dcterms:W3CDTF">2026-08-26T14:51:32.2620000Z</dcterms:modified>
</coreProperties>
</file>