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ac99840e90746e0" /><Relationship Type="http://schemas.openxmlformats.org/officeDocument/2006/relationships/extended-properties" Target="/docProps/app.xml" Id="Rc07a808c0f024fa7" /><Relationship Type="http://schemas.openxmlformats.org/officeDocument/2006/relationships/officeDocument" Target="/ppt/presentation.xml" Id="R488f73f5e36d453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0d006c601744bc3"/>
  </p:sldMasterIdLst>
  <p:notesMasterIdLst>
    <p:notesMasterId xmlns:r="http://schemas.openxmlformats.org/officeDocument/2006/relationships" r:id="R6d2dda42949a42be"/>
  </p:notesMasterIdLst>
  <p:sldIdLst>
    <p:sldId xmlns:r="http://schemas.openxmlformats.org/officeDocument/2006/relationships" id="256" r:id="R9fe53509d2074a2c"/>
    <p:sldId xmlns:r="http://schemas.openxmlformats.org/officeDocument/2006/relationships" id="257" r:id="R1571140c329f4498"/>
    <p:sldId xmlns:r="http://schemas.openxmlformats.org/officeDocument/2006/relationships" id="258" r:id="R1397803655d44825"/>
    <p:sldId xmlns:r="http://schemas.openxmlformats.org/officeDocument/2006/relationships" id="259" r:id="R95c1bc5855bb4055"/>
    <p:sldId xmlns:r="http://schemas.openxmlformats.org/officeDocument/2006/relationships" id="260" r:id="R359cc137a57e432a"/>
    <p:sldId xmlns:r="http://schemas.openxmlformats.org/officeDocument/2006/relationships" id="261" r:id="R6263fd47fc434e1c"/>
    <p:sldId xmlns:r="http://schemas.openxmlformats.org/officeDocument/2006/relationships" id="262" r:id="R9c209cc3bd904bcd"/>
    <p:sldId xmlns:r="http://schemas.openxmlformats.org/officeDocument/2006/relationships" id="263" r:id="Rc4a167aaf13d4c45"/>
    <p:sldId xmlns:r="http://schemas.openxmlformats.org/officeDocument/2006/relationships" id="264" r:id="Raa78e52926a549eb"/>
    <p:sldId xmlns:r="http://schemas.openxmlformats.org/officeDocument/2006/relationships" id="265" r:id="R0232dcc2c69740c2"/>
    <p:sldId xmlns:r="http://schemas.openxmlformats.org/officeDocument/2006/relationships" id="266" r:id="R9920d6f8a134419d"/>
    <p:sldId xmlns:r="http://schemas.openxmlformats.org/officeDocument/2006/relationships" id="267" r:id="R430e728c4230434f"/>
    <p:sldId xmlns:r="http://schemas.openxmlformats.org/officeDocument/2006/relationships" id="268" r:id="R02dd1f647892423e"/>
    <p:sldId xmlns:r="http://schemas.openxmlformats.org/officeDocument/2006/relationships" id="269" r:id="Rc30e08b55b384150"/>
    <p:sldId xmlns:r="http://schemas.openxmlformats.org/officeDocument/2006/relationships" id="270" r:id="Rd0202785a8bc4da6"/>
    <p:sldId xmlns:r="http://schemas.openxmlformats.org/officeDocument/2006/relationships" id="271" r:id="R8f59018974d84587"/>
    <p:sldId xmlns:r="http://schemas.openxmlformats.org/officeDocument/2006/relationships" id="272" r:id="Rcc35b740f95b4546"/>
    <p:sldId xmlns:r="http://schemas.openxmlformats.org/officeDocument/2006/relationships" id="273" r:id="Re5c2ebeea4da4752"/>
    <p:sldId xmlns:r="http://schemas.openxmlformats.org/officeDocument/2006/relationships" id="274" r:id="Rce243cc8047146c4"/>
    <p:sldId xmlns:r="http://schemas.openxmlformats.org/officeDocument/2006/relationships" id="275" r:id="R45fd0f7cf1f440e7"/>
    <p:sldId xmlns:r="http://schemas.openxmlformats.org/officeDocument/2006/relationships" id="276" r:id="R8938b9dc409b4978"/>
    <p:sldId xmlns:r="http://schemas.openxmlformats.org/officeDocument/2006/relationships" id="277" r:id="R5f5e322c0622497e"/>
    <p:sldId xmlns:r="http://schemas.openxmlformats.org/officeDocument/2006/relationships" id="278" r:id="R31fb95aeb44443b1"/>
    <p:sldId xmlns:r="http://schemas.openxmlformats.org/officeDocument/2006/relationships" id="279" r:id="R36be800ddc6b4c2c"/>
    <p:sldId xmlns:r="http://schemas.openxmlformats.org/officeDocument/2006/relationships" id="280" r:id="R9936612fc59b41de"/>
    <p:sldId xmlns:r="http://schemas.openxmlformats.org/officeDocument/2006/relationships" id="281" r:id="Rcb1bff518fba404a"/>
    <p:sldId xmlns:r="http://schemas.openxmlformats.org/officeDocument/2006/relationships" id="282" r:id="R2a1eaee9426f4f43"/>
    <p:sldId xmlns:r="http://schemas.openxmlformats.org/officeDocument/2006/relationships" id="283" r:id="R4f3b5ca9e1ae47bb"/>
    <p:sldId xmlns:r="http://schemas.openxmlformats.org/officeDocument/2006/relationships" id="284" r:id="R78337c00cecb49c0"/>
    <p:sldId xmlns:r="http://schemas.openxmlformats.org/officeDocument/2006/relationships" id="285" r:id="R90cd75ea5c474889"/>
    <p:sldId xmlns:r="http://schemas.openxmlformats.org/officeDocument/2006/relationships" id="286" r:id="R7cdb087163624ba1"/>
    <p:sldId xmlns:r="http://schemas.openxmlformats.org/officeDocument/2006/relationships" id="287" r:id="Rd0d348bcd6084ba0"/>
    <p:sldId xmlns:r="http://schemas.openxmlformats.org/officeDocument/2006/relationships" id="288" r:id="R5bde41713cd6491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a0542d20b394c47" /><Relationship Type="http://schemas.openxmlformats.org/officeDocument/2006/relationships/slideMaster" Target="/ppt/slideMasters/slideMaster1.xml" Id="R40d006c601744bc3" /><Relationship Type="http://schemas.openxmlformats.org/officeDocument/2006/relationships/notesMaster" Target="/ppt/notesMasters/notesMaster1.xml" Id="R6d2dda42949a42be" /><Relationship Type="http://schemas.openxmlformats.org/officeDocument/2006/relationships/presProps" Target="/ppt/presProps.xml" Id="R505b89fca1a74070" /><Relationship Type="http://schemas.openxmlformats.org/officeDocument/2006/relationships/tableStyles" Target="/ppt/tableStyles.xml" Id="Rf46ac570f5274976" /><Relationship Type="http://schemas.openxmlformats.org/officeDocument/2006/relationships/slide" Target="/ppt/slides/slide1.xml" Id="R9fe53509d2074a2c" /><Relationship Type="http://schemas.openxmlformats.org/officeDocument/2006/relationships/slide" Target="/ppt/slides/slide2.xml" Id="R1571140c329f4498" /><Relationship Type="http://schemas.openxmlformats.org/officeDocument/2006/relationships/slide" Target="/ppt/slides/slide3.xml" Id="R1397803655d44825" /><Relationship Type="http://schemas.openxmlformats.org/officeDocument/2006/relationships/slide" Target="/ppt/slides/slide4.xml" Id="R95c1bc5855bb4055" /><Relationship Type="http://schemas.openxmlformats.org/officeDocument/2006/relationships/slide" Target="/ppt/slides/slide5.xml" Id="R359cc137a57e432a" /><Relationship Type="http://schemas.openxmlformats.org/officeDocument/2006/relationships/slide" Target="/ppt/slides/slide6.xml" Id="R6263fd47fc434e1c" /><Relationship Type="http://schemas.openxmlformats.org/officeDocument/2006/relationships/slide" Target="/ppt/slides/slide7.xml" Id="R9c209cc3bd904bcd" /><Relationship Type="http://schemas.openxmlformats.org/officeDocument/2006/relationships/slide" Target="/ppt/slides/slide8.xml" Id="Rc4a167aaf13d4c45" /><Relationship Type="http://schemas.openxmlformats.org/officeDocument/2006/relationships/slide" Target="/ppt/slides/slide9.xml" Id="Raa78e52926a549eb" /><Relationship Type="http://schemas.openxmlformats.org/officeDocument/2006/relationships/slide" Target="/ppt/slides/slide10.xml" Id="R0232dcc2c69740c2" /><Relationship Type="http://schemas.openxmlformats.org/officeDocument/2006/relationships/slide" Target="/ppt/slides/slide11.xml" Id="R9920d6f8a134419d" /><Relationship Type="http://schemas.openxmlformats.org/officeDocument/2006/relationships/slide" Target="/ppt/slides/slide12.xml" Id="R430e728c4230434f" /><Relationship Type="http://schemas.openxmlformats.org/officeDocument/2006/relationships/slide" Target="/ppt/slides/slide13.xml" Id="R02dd1f647892423e" /><Relationship Type="http://schemas.openxmlformats.org/officeDocument/2006/relationships/slide" Target="/ppt/slides/slide14.xml" Id="Rc30e08b55b384150" /><Relationship Type="http://schemas.openxmlformats.org/officeDocument/2006/relationships/slide" Target="/ppt/slides/slide15.xml" Id="Rd0202785a8bc4da6" /><Relationship Type="http://schemas.openxmlformats.org/officeDocument/2006/relationships/slide" Target="/ppt/slides/slide16.xml" Id="R8f59018974d84587" /><Relationship Type="http://schemas.openxmlformats.org/officeDocument/2006/relationships/slide" Target="/ppt/slides/slide17.xml" Id="Rcc35b740f95b4546" /><Relationship Type="http://schemas.openxmlformats.org/officeDocument/2006/relationships/slide" Target="/ppt/slides/slide18.xml" Id="Re5c2ebeea4da4752" /><Relationship Type="http://schemas.openxmlformats.org/officeDocument/2006/relationships/slide" Target="/ppt/slides/slide19.xml" Id="Rce243cc8047146c4" /><Relationship Type="http://schemas.openxmlformats.org/officeDocument/2006/relationships/slide" Target="/ppt/slides/slide20.xml" Id="R45fd0f7cf1f440e7" /><Relationship Type="http://schemas.openxmlformats.org/officeDocument/2006/relationships/slide" Target="/ppt/slides/slide21.xml" Id="R8938b9dc409b4978" /><Relationship Type="http://schemas.openxmlformats.org/officeDocument/2006/relationships/slide" Target="/ppt/slides/slide22.xml" Id="R5f5e322c0622497e" /><Relationship Type="http://schemas.openxmlformats.org/officeDocument/2006/relationships/slide" Target="/ppt/slides/slide23.xml" Id="R31fb95aeb44443b1" /><Relationship Type="http://schemas.openxmlformats.org/officeDocument/2006/relationships/slide" Target="/ppt/slides/slide24.xml" Id="R36be800ddc6b4c2c" /><Relationship Type="http://schemas.openxmlformats.org/officeDocument/2006/relationships/slide" Target="/ppt/slides/slide25.xml" Id="R9936612fc59b41de" /><Relationship Type="http://schemas.openxmlformats.org/officeDocument/2006/relationships/slide" Target="/ppt/slides/slide26.xml" Id="Rcb1bff518fba404a" /><Relationship Type="http://schemas.openxmlformats.org/officeDocument/2006/relationships/slide" Target="/ppt/slides/slide27.xml" Id="R2a1eaee9426f4f43" /><Relationship Type="http://schemas.openxmlformats.org/officeDocument/2006/relationships/slide" Target="/ppt/slides/slide28.xml" Id="R4f3b5ca9e1ae47bb" /><Relationship Type="http://schemas.openxmlformats.org/officeDocument/2006/relationships/slide" Target="/ppt/slides/slide29.xml" Id="R78337c00cecb49c0" /><Relationship Type="http://schemas.openxmlformats.org/officeDocument/2006/relationships/slide" Target="/ppt/slides/slide30.xml" Id="R90cd75ea5c474889" /><Relationship Type="http://schemas.openxmlformats.org/officeDocument/2006/relationships/slide" Target="/ppt/slides/slide31.xml" Id="R7cdb087163624ba1" /><Relationship Type="http://schemas.openxmlformats.org/officeDocument/2006/relationships/slide" Target="/ppt/slides/slide32.xml" Id="Rd0d348bcd6084ba0" /><Relationship Type="http://schemas.openxmlformats.org/officeDocument/2006/relationships/slide" Target="/ppt/slides/slide33.xml" Id="R5bde41713cd6491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a3dc824607b4bc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bf92b8365f84311" /><Relationship Type="http://schemas.openxmlformats.org/officeDocument/2006/relationships/notesMaster" Target="/ppt/notesMasters/notesMaster1.xml" Id="R562f22d423ca41a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0b668d55f14e88" /><Relationship Type="http://schemas.openxmlformats.org/officeDocument/2006/relationships/notesMaster" Target="/ppt/notesMasters/notesMaster1.xml" Id="Rb5b364fd40394a2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d24768d578c4dee" /><Relationship Type="http://schemas.openxmlformats.org/officeDocument/2006/relationships/notesMaster" Target="/ppt/notesMasters/notesMaster1.xml" Id="R6d5430ebf56c455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5789feec44442e2" /><Relationship Type="http://schemas.openxmlformats.org/officeDocument/2006/relationships/notesMaster" Target="/ppt/notesMasters/notesMaster1.xml" Id="R8e8d71c356024a2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1fc189b34204622" /><Relationship Type="http://schemas.openxmlformats.org/officeDocument/2006/relationships/notesMaster" Target="/ppt/notesMasters/notesMaster1.xml" Id="Rbb0aa158bda447c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57100c90f964cbd" /><Relationship Type="http://schemas.openxmlformats.org/officeDocument/2006/relationships/notesMaster" Target="/ppt/notesMasters/notesMaster1.xml" Id="R8007d209bbc3466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2029b93631e4a0f" /><Relationship Type="http://schemas.openxmlformats.org/officeDocument/2006/relationships/notesMaster" Target="/ppt/notesMasters/notesMaster1.xml" Id="Rba0ba1c61ec64cd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52bc7b9cc5446ff" /><Relationship Type="http://schemas.openxmlformats.org/officeDocument/2006/relationships/notesMaster" Target="/ppt/notesMasters/notesMaster1.xml" Id="Ree5476724c3e44f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6a2f108e7e0424c" /><Relationship Type="http://schemas.openxmlformats.org/officeDocument/2006/relationships/notesMaster" Target="/ppt/notesMasters/notesMaster1.xml" Id="R960447d67b8543c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ba7e6e54fee44c1" /><Relationship Type="http://schemas.openxmlformats.org/officeDocument/2006/relationships/notesMaster" Target="/ppt/notesMasters/notesMaster1.xml" Id="R2456aa61f22046c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1f17b6c669c4fa3" /><Relationship Type="http://schemas.openxmlformats.org/officeDocument/2006/relationships/notesMaster" Target="/ppt/notesMasters/notesMaster1.xml" Id="R1d6d8d34c73e42f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54e4ef4ce894b60" /><Relationship Type="http://schemas.openxmlformats.org/officeDocument/2006/relationships/notesMaster" Target="/ppt/notesMasters/notesMaster1.xml" Id="R10b0ab12205e428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4bfe86f156241d5" /><Relationship Type="http://schemas.openxmlformats.org/officeDocument/2006/relationships/notesMaster" Target="/ppt/notesMasters/notesMaster1.xml" Id="Rec73c745541f4b0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26e1ce0ac434273" /><Relationship Type="http://schemas.openxmlformats.org/officeDocument/2006/relationships/notesMaster" Target="/ppt/notesMasters/notesMaster1.xml" Id="R27d48e77fb7049d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d24f233eab64cb7" /><Relationship Type="http://schemas.openxmlformats.org/officeDocument/2006/relationships/notesMaster" Target="/ppt/notesMasters/notesMaster1.xml" Id="R16a2edc286eb4e2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b1b870895e44a63" /><Relationship Type="http://schemas.openxmlformats.org/officeDocument/2006/relationships/notesMaster" Target="/ppt/notesMasters/notesMaster1.xml" Id="R824b2861f6564bf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6c4ee21f5854f5d" /><Relationship Type="http://schemas.openxmlformats.org/officeDocument/2006/relationships/notesMaster" Target="/ppt/notesMasters/notesMaster1.xml" Id="R7eff209554bb4bd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0621bb2f7a6420c" /><Relationship Type="http://schemas.openxmlformats.org/officeDocument/2006/relationships/notesMaster" Target="/ppt/notesMasters/notesMaster1.xml" Id="R53983530aefa4ed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8650aef8be74a6d" /><Relationship Type="http://schemas.openxmlformats.org/officeDocument/2006/relationships/notesMaster" Target="/ppt/notesMasters/notesMaster1.xml" Id="R13dfd644e615483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7fa14dd2f1e4bc9" /><Relationship Type="http://schemas.openxmlformats.org/officeDocument/2006/relationships/notesMaster" Target="/ppt/notesMasters/notesMaster1.xml" Id="Rce5bf161ff3d4c1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2fb105a47a04179" /><Relationship Type="http://schemas.openxmlformats.org/officeDocument/2006/relationships/notesMaster" Target="/ppt/notesMasters/notesMaster1.xml" Id="R438c552a09b446d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a7d9512e47d478c" /><Relationship Type="http://schemas.openxmlformats.org/officeDocument/2006/relationships/notesMaster" Target="/ppt/notesMasters/notesMaster1.xml" Id="Rf832bf7f05374cc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f27d3938cc64664" /><Relationship Type="http://schemas.openxmlformats.org/officeDocument/2006/relationships/notesMaster" Target="/ppt/notesMasters/notesMaster1.xml" Id="R3f25c3ef37424a7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5f73212759346e5" /><Relationship Type="http://schemas.openxmlformats.org/officeDocument/2006/relationships/notesMaster" Target="/ppt/notesMasters/notesMaster1.xml" Id="Rc1fdfdb776154c8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9e65edb77da4db5" /><Relationship Type="http://schemas.openxmlformats.org/officeDocument/2006/relationships/notesMaster" Target="/ppt/notesMasters/notesMaster1.xml" Id="R076f94f13ab8485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993940651d24d42" /><Relationship Type="http://schemas.openxmlformats.org/officeDocument/2006/relationships/notesMaster" Target="/ppt/notesMasters/notesMaster1.xml" Id="Rcbff8d0371854fc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f4dce6c0c6b4431" /><Relationship Type="http://schemas.openxmlformats.org/officeDocument/2006/relationships/notesMaster" Target="/ppt/notesMasters/notesMaster1.xml" Id="R251d49ff1b184ec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9d76f7fc4064b17" /><Relationship Type="http://schemas.openxmlformats.org/officeDocument/2006/relationships/notesMaster" Target="/ppt/notesMasters/notesMaster1.xml" Id="R86b058110bcf4a5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ffc4dd25f5f4519" /><Relationship Type="http://schemas.openxmlformats.org/officeDocument/2006/relationships/notesMaster" Target="/ppt/notesMasters/notesMaster1.xml" Id="Ra3d865ca6cb0469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c5d83e1c8824c3d" /><Relationship Type="http://schemas.openxmlformats.org/officeDocument/2006/relationships/notesMaster" Target="/ppt/notesMasters/notesMaster1.xml" Id="Rd5d552ccfd5d4c7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3b66ee323ec4ef8" /><Relationship Type="http://schemas.openxmlformats.org/officeDocument/2006/relationships/notesMaster" Target="/ppt/notesMasters/notesMaster1.xml" Id="Rec46218fc02841b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2ad3606b94c4572" /><Relationship Type="http://schemas.openxmlformats.org/officeDocument/2006/relationships/notesMaster" Target="/ppt/notesMasters/notesMaster1.xml" Id="R38341117a59440d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efd6e409791410a" /><Relationship Type="http://schemas.openxmlformats.org/officeDocument/2006/relationships/notesMaster" Target="/ppt/notesMasters/notesMaster1.xml" Id="R596ddcab193f431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82a107f79894f54" /><Relationship Type="http://schemas.openxmlformats.org/officeDocument/2006/relationships/image" Target="/ppt/media/image.png" Id="Rb6c9bdbad0204c69" /><Relationship Type="http://schemas.openxmlformats.org/officeDocument/2006/relationships/image" Target="/ppt/media/image2.png" Id="R7de27efe3ae64024" /><Relationship Type="http://schemas.openxmlformats.org/officeDocument/2006/relationships/image" Target="/ppt/media/image.jpeg" Id="R9d3f108539344d0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bf17fbdd5d48f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6c9bdbad0204c6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de27efe3ae6402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3f108539344d0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f67bb21723a45c5" /><Relationship Type="http://schemas.openxmlformats.org/officeDocument/2006/relationships/slideLayout" Target="/ppt/slideLayouts/slideLayout1.xml" Id="R84bb23ab99ab4007" /><Relationship Type="http://schemas.openxmlformats.org/officeDocument/2006/relationships/slideLayout" Target="/ppt/slideLayouts/slideLayout2.xml" Id="Rda2ccfba145f456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4bb23ab99ab4007"/>
    <p:sldLayoutId xmlns:r="http://schemas.openxmlformats.org/officeDocument/2006/relationships" id="2147483650" r:id="Rda2ccfba145f456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3c5088af674059" /><Relationship Type="http://schemas.openxmlformats.org/officeDocument/2006/relationships/notesSlide" Target="/ppt/notesSlides/notesSlide1.xml" Id="R611ccf2b807f421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96808af84f4dcf" /><Relationship Type="http://schemas.openxmlformats.org/officeDocument/2006/relationships/notesSlide" Target="/ppt/notesSlides/notesSlide2.xml" Id="Rfe6f76db42e94a1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637a4eba2d4f37" /><Relationship Type="http://schemas.openxmlformats.org/officeDocument/2006/relationships/notesSlide" Target="/ppt/notesSlides/notesSlide3.xml" Id="R513222ccc0b1456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28d7a40d8411b" /><Relationship Type="http://schemas.openxmlformats.org/officeDocument/2006/relationships/notesSlide" Target="/ppt/notesSlides/notesSlide4.xml" Id="R037f850c32bc4f1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6496783e944a49" /><Relationship Type="http://schemas.openxmlformats.org/officeDocument/2006/relationships/notesSlide" Target="/ppt/notesSlides/notesSlide5.xml" Id="Re0e8b5d0fa934e7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82d3b835474397" /><Relationship Type="http://schemas.openxmlformats.org/officeDocument/2006/relationships/notesSlide" Target="/ppt/notesSlides/notesSlide6.xml" Id="R0185ebc928eb4f6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572e2f3b51412d" /><Relationship Type="http://schemas.openxmlformats.org/officeDocument/2006/relationships/notesSlide" Target="/ppt/notesSlides/notesSlide7.xml" Id="R9222c9857560429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a1082ea1f94655" /><Relationship Type="http://schemas.openxmlformats.org/officeDocument/2006/relationships/notesSlide" Target="/ppt/notesSlides/notesSlide8.xml" Id="Rf338df99635949c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7e2860eb44e35" /><Relationship Type="http://schemas.openxmlformats.org/officeDocument/2006/relationships/notesSlide" Target="/ppt/notesSlides/notesSlide9.xml" Id="R3a06d18101c0449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261ecfe075405e" /><Relationship Type="http://schemas.openxmlformats.org/officeDocument/2006/relationships/notesSlide" Target="/ppt/notesSlides/notesSlide10.xml" Id="Rf58b31b0daa042a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045549fb38447e" /><Relationship Type="http://schemas.openxmlformats.org/officeDocument/2006/relationships/notesSlide" Target="/ppt/notesSlides/notesSlide11.xml" Id="R4a40e57edfe3482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654ad094494863" /><Relationship Type="http://schemas.openxmlformats.org/officeDocument/2006/relationships/notesSlide" Target="/ppt/notesSlides/notesSlide12.xml" Id="R2755f13153cc496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4f39c5ee124a7c" /><Relationship Type="http://schemas.openxmlformats.org/officeDocument/2006/relationships/notesSlide" Target="/ppt/notesSlides/notesSlide13.xml" Id="Rc897ae47b6ab495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5b9efda43d48d1" /><Relationship Type="http://schemas.openxmlformats.org/officeDocument/2006/relationships/notesSlide" Target="/ppt/notesSlides/notesSlide14.xml" Id="R620e3496a5154e9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01d643e114701" /><Relationship Type="http://schemas.openxmlformats.org/officeDocument/2006/relationships/notesSlide" Target="/ppt/notesSlides/notesSlide15.xml" Id="R499f5d4c32904bb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8fb75b5dae44ce" /><Relationship Type="http://schemas.openxmlformats.org/officeDocument/2006/relationships/notesSlide" Target="/ppt/notesSlides/notesSlide16.xml" Id="Rd17b15b76c4744a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04e534b0ae4dd9" /><Relationship Type="http://schemas.openxmlformats.org/officeDocument/2006/relationships/notesSlide" Target="/ppt/notesSlides/notesSlide17.xml" Id="R3a82b2eeed7b415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165736f43e48c7" /><Relationship Type="http://schemas.openxmlformats.org/officeDocument/2006/relationships/notesSlide" Target="/ppt/notesSlides/notesSlide18.xml" Id="R4cb5f8edf6b54d6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ace0b792ae42e4" /><Relationship Type="http://schemas.openxmlformats.org/officeDocument/2006/relationships/notesSlide" Target="/ppt/notesSlides/notesSlide19.xml" Id="Rb9637ff7f0ec4f8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b0aca4f6444c59" /><Relationship Type="http://schemas.openxmlformats.org/officeDocument/2006/relationships/notesSlide" Target="/ppt/notesSlides/notesSlide20.xml" Id="R4fd26bfadd2e4fe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d9c5ecb0234922" /><Relationship Type="http://schemas.openxmlformats.org/officeDocument/2006/relationships/notesSlide" Target="/ppt/notesSlides/notesSlide21.xml" Id="R5b9dd36caba445c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38cc7895464dd0" /><Relationship Type="http://schemas.openxmlformats.org/officeDocument/2006/relationships/notesSlide" Target="/ppt/notesSlides/notesSlide22.xml" Id="R7fe5da4fb86c40d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4a02d33da7492a" /><Relationship Type="http://schemas.openxmlformats.org/officeDocument/2006/relationships/notesSlide" Target="/ppt/notesSlides/notesSlide23.xml" Id="R76188e04af0c488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f450f576b0483b" /><Relationship Type="http://schemas.openxmlformats.org/officeDocument/2006/relationships/notesSlide" Target="/ppt/notesSlides/notesSlide24.xml" Id="Rb7751858c60f4b9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0c9d4b2eb1485e" /><Relationship Type="http://schemas.openxmlformats.org/officeDocument/2006/relationships/notesSlide" Target="/ppt/notesSlides/notesSlide25.xml" Id="Rd84dda06c71a459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4e86403c9842cb" /><Relationship Type="http://schemas.openxmlformats.org/officeDocument/2006/relationships/notesSlide" Target="/ppt/notesSlides/notesSlide26.xml" Id="Ra4b9a852e5cb4d1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cded50a7324334" /><Relationship Type="http://schemas.openxmlformats.org/officeDocument/2006/relationships/notesSlide" Target="/ppt/notesSlides/notesSlide27.xml" Id="Rdea9312e128a485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e0e3db257b4e12" /><Relationship Type="http://schemas.openxmlformats.org/officeDocument/2006/relationships/notesSlide" Target="/ppt/notesSlides/notesSlide28.xml" Id="R8ef51675121c460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511872f0b94631" /><Relationship Type="http://schemas.openxmlformats.org/officeDocument/2006/relationships/notesSlide" Target="/ppt/notesSlides/notesSlide29.xml" Id="R76269b71383c426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8e3d38f5634bae" /><Relationship Type="http://schemas.openxmlformats.org/officeDocument/2006/relationships/notesSlide" Target="/ppt/notesSlides/notesSlide30.xml" Id="Rc211bfbbe14c434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b49b8e21004d97" /><Relationship Type="http://schemas.openxmlformats.org/officeDocument/2006/relationships/notesSlide" Target="/ppt/notesSlides/notesSlide31.xml" Id="R95cbfcfb944c4df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7f79796f95493b" /><Relationship Type="http://schemas.openxmlformats.org/officeDocument/2006/relationships/notesSlide" Target="/ppt/notesSlides/notesSlide32.xml" Id="R8d27d910e211409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1b39b98f4044d2" /><Relationship Type="http://schemas.openxmlformats.org/officeDocument/2006/relationships/notesSlide" Target="/ppt/notesSlides/notesSlide33.xml" Id="R8990bcab6818463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  |  Proverbs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所羅門的箴言： 智慧之子使父親歡樂； 愚昧之子叫母親擔憂。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proverbs of Solomon. A wise son maketh a glad father: but a foolish son is the heaviness of his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  |  Proverbs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不義之財毫無益處； 惟有公義能救人脫離死亡。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Treasures of wickedness profit nothing: but righteousness delivereth from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10:3  |  Proverbs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耶和華不使義人受飢餓； 惡人所欲的，他必推開。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not suffer the soul of the righteous to famish: but he casteth away the substance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10:4  |  Proverbs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手懶的，要受貧窮； 手勤的，卻要富足。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becometh poor that dealeth with a slack hand: but the hand of the diligent maketh rich.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10:5  |  Proverbs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夏天聚斂的，是智慧之子； 收割時沉睡的，是貽羞之子。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gathereth in summer is a wise son: but he that sleepeth in harvest is a son that causeth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10:6  |  Proverbs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福祉臨到義人的頭； 強暴蒙蔽惡人的口。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Blessings are upon the head of the just: but violence covereth the mouth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10:7  |  Proverbs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義人的紀念被稱讚； 惡人的名字必朽爛。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memory of the just is blessed: but the name of the wicked shall rot.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10:8  |  Proverbs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心中智慧的，必受命令； 口裏愚妄的，必致傾倒。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wise in heart will receive commandments: but a prating fool shall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10:9  |  Proverbs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行正直路的，步步安穩； 走彎曲道的，必致敗露。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walketh uprightly walketh surely: but he that perverteth his ways shall be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10:10  |  Proverbs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以眼傳神的，使人憂患； 口裏愚妄的，必致傾倒。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winketh with the eye causeth sorrow: but a prating fool shall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10:11  |  Proverbs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義人的口是生命的泉源； 強暴蒙蔽惡人的口。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mouth of a righteous man is a well of life: but violence covereth the mouth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10:12  |  Proverbs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恨能挑啟爭端； 愛能遮掩一切過錯。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Hatred stirreth up strifes: but love covereth all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10:13  |  Proverbs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明哲人嘴裏有智慧； 無知人背上受刑杖。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lips of him that hath understanding wisdom is found: but a rod is for the back of him that is void of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10:14  |  Proverbs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智慧人積存知識； 愚妄人的口速致敗壞。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Wise men lay up knowledge: but the mouth of the foolish is near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10:15  |  Proverbs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富戶的財物是他的堅城； 窮人的貧乏是他的敗壞。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man’s wealth is his strong city: the destruction of the poor is their poverty.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10:16  |  Proverbs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義人的勤勞致生； 惡人的進項致死。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labour of the righteous tendeth to life: the fruit of the wicked to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10:17  |  Proverbs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謹守訓誨的，乃在生命的道上； 違棄責備的，便失迷了路。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in the way of life that keepeth instruction: but he that refuseth reproof erreth.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10:18  |  Proverbs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隱藏怨恨的，有說謊的嘴； 口出讒謗的，是愚妄的人。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hideth hatred with lying lips, and he that uttereth a slander, is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10:19  |  Proverbs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多言多語難免有過； 禁止嘴唇是有智慧。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multitude of words there wanteth not sin: but he that refraineth his lips is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10:20  |  Proverbs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義人的舌乃[似]高銀； 惡人的心所值無幾。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tongue of the just is as choice silver: the heart of the wicked is little worth.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10:21  |  Proverbs 10:21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義人的口教養多人； 愚昧人因無知而死亡。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lips of the righteous feed many: but fools die for want of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10:22  |  Proverbs 10:22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耶和華所賜的福使人富足， 並不加上憂慮。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blessing of the LORD, it maketh rich, and he addeth no sorrow with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10:23  |  Proverbs 10:23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愚妄人以行惡為戲耍； 明哲人卻以智慧為樂。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as sport to a fool to do mischief: but a man of understanding hath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10:24  |  Proverbs 10:24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惡人所怕的，必臨到他； 義人所願的，必蒙應允。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wicked, it shall come upon him: but the desire of the righteous shall be granted.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10:25  |  Proverbs 10:25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暴風一過，惡人歸於無有； 義人的根基卻是永久。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whirlwind passeth, so is the wicked no more: but the righteous is an everlasting foundation.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10:26  |  Proverbs 10:26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懶惰人叫差他的人 如醋倒牙，如煙薰目。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vinegar to the teeth, and as smoke to the eyes, so is the sluggard to them that send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10:27  |  Proverbs 10:27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敬畏耶和華使人日子加多； 但惡人的年歲必被減少。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prolongeth days: but the years of the wicked shall be shortened.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10:28  |  Proverbs 10:28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義人的盼望[必得]喜樂； 惡人的指望必致滅沒。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hope of the righteous shall be gladness: but the expectation of the wicked shall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10:29  |  Proverbs 10:29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耶和華的道是正直人的保障， 卻成了作孽人的敗壞。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the LORD is strength to the upright: but destruction shall be to the workers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10:30  |  Proverbs 10:30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義人永不挪移； 惡人不得住在地上。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never be removed: but the wicked shall not inhabit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10:31  |  Proverbs 10:31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義人的口滋生智慧； 乖謬的舌必被割斷。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mouth of the just bringeth forth wisdom: but the froward tongue shall be cut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10:32  |  Proverbs 10:32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義人的嘴能令人喜悅； 惡人的口[說]乖謬的話。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lips of the righteous know what is acceptable: but the mouth of the wicked speaketh frowardness.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2026-08-26T10:34:11.2640000Z</dcterms:created>
  <dcterms:modified xsi:type="dcterms:W3CDTF">2026-08-26T10:34:11.2640000Z</dcterms:modified>
</coreProperties>
</file>