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ae7d25dc9b546b4" /><Relationship Type="http://schemas.openxmlformats.org/officeDocument/2006/relationships/extended-properties" Target="/docProps/app.xml" Id="R9327df8e0d15468b" /><Relationship Type="http://schemas.openxmlformats.org/officeDocument/2006/relationships/officeDocument" Target="/ppt/presentation.xml" Id="Rf9a6ca5b64e5460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df2a037ccb94a6c"/>
  </p:sldMasterIdLst>
  <p:notesMasterIdLst>
    <p:notesMasterId xmlns:r="http://schemas.openxmlformats.org/officeDocument/2006/relationships" r:id="R6a3cf6b8f09841ff"/>
  </p:notesMasterIdLst>
  <p:sldIdLst>
    <p:sldId xmlns:r="http://schemas.openxmlformats.org/officeDocument/2006/relationships" id="256" r:id="R84acd6abbdb54b74"/>
    <p:sldId xmlns:r="http://schemas.openxmlformats.org/officeDocument/2006/relationships" id="257" r:id="Rf4686c5b8f3549cf"/>
    <p:sldId xmlns:r="http://schemas.openxmlformats.org/officeDocument/2006/relationships" id="258" r:id="R3e7cfa79e0cf4596"/>
    <p:sldId xmlns:r="http://schemas.openxmlformats.org/officeDocument/2006/relationships" id="259" r:id="R87f032d4ef1c449e"/>
    <p:sldId xmlns:r="http://schemas.openxmlformats.org/officeDocument/2006/relationships" id="260" r:id="Rf3a5231cd50148d3"/>
    <p:sldId xmlns:r="http://schemas.openxmlformats.org/officeDocument/2006/relationships" id="261" r:id="Rf871d6b5cbe143cd"/>
    <p:sldId xmlns:r="http://schemas.openxmlformats.org/officeDocument/2006/relationships" id="262" r:id="R29527ca3788f4733"/>
    <p:sldId xmlns:r="http://schemas.openxmlformats.org/officeDocument/2006/relationships" id="263" r:id="R7926b717908d4997"/>
    <p:sldId xmlns:r="http://schemas.openxmlformats.org/officeDocument/2006/relationships" id="264" r:id="R54127075b2a4494c"/>
    <p:sldId xmlns:r="http://schemas.openxmlformats.org/officeDocument/2006/relationships" id="265" r:id="Rc4c99fbede9e465e"/>
    <p:sldId xmlns:r="http://schemas.openxmlformats.org/officeDocument/2006/relationships" id="266" r:id="Rfc4d4f821352496a"/>
    <p:sldId xmlns:r="http://schemas.openxmlformats.org/officeDocument/2006/relationships" id="267" r:id="R5dad7a45f6d44c8a"/>
    <p:sldId xmlns:r="http://schemas.openxmlformats.org/officeDocument/2006/relationships" id="268" r:id="R64aa760a7fd24c8a"/>
    <p:sldId xmlns:r="http://schemas.openxmlformats.org/officeDocument/2006/relationships" id="269" r:id="Re1a7735a43984d83"/>
    <p:sldId xmlns:r="http://schemas.openxmlformats.org/officeDocument/2006/relationships" id="270" r:id="R21af3832149c40c9"/>
    <p:sldId xmlns:r="http://schemas.openxmlformats.org/officeDocument/2006/relationships" id="271" r:id="R2ee2746f2b214853"/>
    <p:sldId xmlns:r="http://schemas.openxmlformats.org/officeDocument/2006/relationships" id="272" r:id="R7b43fe029bac4535"/>
    <p:sldId xmlns:r="http://schemas.openxmlformats.org/officeDocument/2006/relationships" id="273" r:id="R0f28c6136aad4c60"/>
    <p:sldId xmlns:r="http://schemas.openxmlformats.org/officeDocument/2006/relationships" id="274" r:id="R11e94477a1d74d7a"/>
    <p:sldId xmlns:r="http://schemas.openxmlformats.org/officeDocument/2006/relationships" id="275" r:id="R1719326c9d064e51"/>
    <p:sldId xmlns:r="http://schemas.openxmlformats.org/officeDocument/2006/relationships" id="276" r:id="Rc2ffead7ff9041e1"/>
    <p:sldId xmlns:r="http://schemas.openxmlformats.org/officeDocument/2006/relationships" id="277" r:id="R994f9e4927bf45a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ecf3c4d3d1346ee" /><Relationship Type="http://schemas.openxmlformats.org/officeDocument/2006/relationships/slideMaster" Target="/ppt/slideMasters/slideMaster1.xml" Id="R4df2a037ccb94a6c" /><Relationship Type="http://schemas.openxmlformats.org/officeDocument/2006/relationships/notesMaster" Target="/ppt/notesMasters/notesMaster1.xml" Id="R6a3cf6b8f09841ff" /><Relationship Type="http://schemas.openxmlformats.org/officeDocument/2006/relationships/presProps" Target="/ppt/presProps.xml" Id="Rb9ab9f7bd7e94be3" /><Relationship Type="http://schemas.openxmlformats.org/officeDocument/2006/relationships/tableStyles" Target="/ppt/tableStyles.xml" Id="R6b5a39cc08144a57" /><Relationship Type="http://schemas.openxmlformats.org/officeDocument/2006/relationships/slide" Target="/ppt/slides/slide1.xml" Id="R84acd6abbdb54b74" /><Relationship Type="http://schemas.openxmlformats.org/officeDocument/2006/relationships/slide" Target="/ppt/slides/slide2.xml" Id="Rf4686c5b8f3549cf" /><Relationship Type="http://schemas.openxmlformats.org/officeDocument/2006/relationships/slide" Target="/ppt/slides/slide3.xml" Id="R3e7cfa79e0cf4596" /><Relationship Type="http://schemas.openxmlformats.org/officeDocument/2006/relationships/slide" Target="/ppt/slides/slide4.xml" Id="R87f032d4ef1c449e" /><Relationship Type="http://schemas.openxmlformats.org/officeDocument/2006/relationships/slide" Target="/ppt/slides/slide5.xml" Id="Rf3a5231cd50148d3" /><Relationship Type="http://schemas.openxmlformats.org/officeDocument/2006/relationships/slide" Target="/ppt/slides/slide6.xml" Id="Rf871d6b5cbe143cd" /><Relationship Type="http://schemas.openxmlformats.org/officeDocument/2006/relationships/slide" Target="/ppt/slides/slide7.xml" Id="R29527ca3788f4733" /><Relationship Type="http://schemas.openxmlformats.org/officeDocument/2006/relationships/slide" Target="/ppt/slides/slide8.xml" Id="R7926b717908d4997" /><Relationship Type="http://schemas.openxmlformats.org/officeDocument/2006/relationships/slide" Target="/ppt/slides/slide9.xml" Id="R54127075b2a4494c" /><Relationship Type="http://schemas.openxmlformats.org/officeDocument/2006/relationships/slide" Target="/ppt/slides/slide10.xml" Id="Rc4c99fbede9e465e" /><Relationship Type="http://schemas.openxmlformats.org/officeDocument/2006/relationships/slide" Target="/ppt/slides/slide11.xml" Id="Rfc4d4f821352496a" /><Relationship Type="http://schemas.openxmlformats.org/officeDocument/2006/relationships/slide" Target="/ppt/slides/slide12.xml" Id="R5dad7a45f6d44c8a" /><Relationship Type="http://schemas.openxmlformats.org/officeDocument/2006/relationships/slide" Target="/ppt/slides/slide13.xml" Id="R64aa760a7fd24c8a" /><Relationship Type="http://schemas.openxmlformats.org/officeDocument/2006/relationships/slide" Target="/ppt/slides/slide14.xml" Id="Re1a7735a43984d83" /><Relationship Type="http://schemas.openxmlformats.org/officeDocument/2006/relationships/slide" Target="/ppt/slides/slide15.xml" Id="R21af3832149c40c9" /><Relationship Type="http://schemas.openxmlformats.org/officeDocument/2006/relationships/slide" Target="/ppt/slides/slide16.xml" Id="R2ee2746f2b214853" /><Relationship Type="http://schemas.openxmlformats.org/officeDocument/2006/relationships/slide" Target="/ppt/slides/slide17.xml" Id="R7b43fe029bac4535" /><Relationship Type="http://schemas.openxmlformats.org/officeDocument/2006/relationships/slide" Target="/ppt/slides/slide18.xml" Id="R0f28c6136aad4c60" /><Relationship Type="http://schemas.openxmlformats.org/officeDocument/2006/relationships/slide" Target="/ppt/slides/slide19.xml" Id="R11e94477a1d74d7a" /><Relationship Type="http://schemas.openxmlformats.org/officeDocument/2006/relationships/slide" Target="/ppt/slides/slide20.xml" Id="R1719326c9d064e51" /><Relationship Type="http://schemas.openxmlformats.org/officeDocument/2006/relationships/slide" Target="/ppt/slides/slide21.xml" Id="Rc2ffead7ff9041e1" /><Relationship Type="http://schemas.openxmlformats.org/officeDocument/2006/relationships/slide" Target="/ppt/slides/slide22.xml" Id="R994f9e4927bf45a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6d27a0430ec416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11fbfbed6f94fe3" /><Relationship Type="http://schemas.openxmlformats.org/officeDocument/2006/relationships/notesMaster" Target="/ppt/notesMasters/notesMaster1.xml" Id="R9a10a89cfe1643d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7e8e23265324c54" /><Relationship Type="http://schemas.openxmlformats.org/officeDocument/2006/relationships/notesMaster" Target="/ppt/notesMasters/notesMaster1.xml" Id="Rc322b3f0210c457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d05e39ad361440d" /><Relationship Type="http://schemas.openxmlformats.org/officeDocument/2006/relationships/notesMaster" Target="/ppt/notesMasters/notesMaster1.xml" Id="R177f5826630944f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a8d75608f0f43c0" /><Relationship Type="http://schemas.openxmlformats.org/officeDocument/2006/relationships/notesMaster" Target="/ppt/notesMasters/notesMaster1.xml" Id="Rc2fafba47c564a6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b5fe0165e354b19" /><Relationship Type="http://schemas.openxmlformats.org/officeDocument/2006/relationships/notesMaster" Target="/ppt/notesMasters/notesMaster1.xml" Id="R474044d764094f2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025c814aa27484a" /><Relationship Type="http://schemas.openxmlformats.org/officeDocument/2006/relationships/notesMaster" Target="/ppt/notesMasters/notesMaster1.xml" Id="R9db1ca4519114f7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21c66c487f94092" /><Relationship Type="http://schemas.openxmlformats.org/officeDocument/2006/relationships/notesMaster" Target="/ppt/notesMasters/notesMaster1.xml" Id="R585248952c7f468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3814009c4fa45df" /><Relationship Type="http://schemas.openxmlformats.org/officeDocument/2006/relationships/notesMaster" Target="/ppt/notesMasters/notesMaster1.xml" Id="Rc9bf8aa63746494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78c78fcbcc6403d" /><Relationship Type="http://schemas.openxmlformats.org/officeDocument/2006/relationships/notesMaster" Target="/ppt/notesMasters/notesMaster1.xml" Id="R67275a4d586c419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b1a7d45f96d4203" /><Relationship Type="http://schemas.openxmlformats.org/officeDocument/2006/relationships/notesMaster" Target="/ppt/notesMasters/notesMaster1.xml" Id="R74a158cad6794b7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a022784bfae4ef3" /><Relationship Type="http://schemas.openxmlformats.org/officeDocument/2006/relationships/notesMaster" Target="/ppt/notesMasters/notesMaster1.xml" Id="Rf05ff7550146438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a3d9fe75d044751" /><Relationship Type="http://schemas.openxmlformats.org/officeDocument/2006/relationships/notesMaster" Target="/ppt/notesMasters/notesMaster1.xml" Id="R2da8dfd1b021404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5fbaecd72924514" /><Relationship Type="http://schemas.openxmlformats.org/officeDocument/2006/relationships/notesMaster" Target="/ppt/notesMasters/notesMaster1.xml" Id="R0ab76ffc0b374c0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f6172a7afec43cf" /><Relationship Type="http://schemas.openxmlformats.org/officeDocument/2006/relationships/notesMaster" Target="/ppt/notesMasters/notesMaster1.xml" Id="R5874e2227dde401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9979ee9fcac4dd3" /><Relationship Type="http://schemas.openxmlformats.org/officeDocument/2006/relationships/notesMaster" Target="/ppt/notesMasters/notesMaster1.xml" Id="R7890bd57de9c482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68f37ddb40d4746" /><Relationship Type="http://schemas.openxmlformats.org/officeDocument/2006/relationships/notesMaster" Target="/ppt/notesMasters/notesMaster1.xml" Id="Rccdd1afd621546b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4873f3bf337437e" /><Relationship Type="http://schemas.openxmlformats.org/officeDocument/2006/relationships/notesMaster" Target="/ppt/notesMasters/notesMaster1.xml" Id="Rf349f91c28924dc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8de0413c4604fe1" /><Relationship Type="http://schemas.openxmlformats.org/officeDocument/2006/relationships/notesMaster" Target="/ppt/notesMasters/notesMaster1.xml" Id="R87cb9ec7f9124c6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0f53239c36f4cdd" /><Relationship Type="http://schemas.openxmlformats.org/officeDocument/2006/relationships/notesMaster" Target="/ppt/notesMasters/notesMaster1.xml" Id="R19dc2c3fbf1f433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24b1216dc074cac" /><Relationship Type="http://schemas.openxmlformats.org/officeDocument/2006/relationships/notesMaster" Target="/ppt/notesMasters/notesMaster1.xml" Id="Rbe5a2058c0f6419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eb32e3182b74a5e" /><Relationship Type="http://schemas.openxmlformats.org/officeDocument/2006/relationships/notesMaster" Target="/ppt/notesMasters/notesMaster1.xml" Id="R72e8b5be09704cb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f173427f0cd4859" /><Relationship Type="http://schemas.openxmlformats.org/officeDocument/2006/relationships/notesMaster" Target="/ppt/notesMasters/notesMaster1.xml" Id="R287ef5c9575a4b7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03863d124464440" /><Relationship Type="http://schemas.openxmlformats.org/officeDocument/2006/relationships/image" Target="/ppt/media/image.png" Id="Rd0bf9c6b80454e0a" /><Relationship Type="http://schemas.openxmlformats.org/officeDocument/2006/relationships/image" Target="/ppt/media/image2.png" Id="R5dbdd486e2454b18" /><Relationship Type="http://schemas.openxmlformats.org/officeDocument/2006/relationships/image" Target="/ppt/media/image.jpeg" Id="R26cebd98692a4c8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580ccf731c84c8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0bf9c6b80454e0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dbdd486e2454b1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cebd98692a4c8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e969f7173ea4c35" /><Relationship Type="http://schemas.openxmlformats.org/officeDocument/2006/relationships/slideLayout" Target="/ppt/slideLayouts/slideLayout1.xml" Id="Raa2a47a1c77f4c29" /><Relationship Type="http://schemas.openxmlformats.org/officeDocument/2006/relationships/slideLayout" Target="/ppt/slideLayouts/slideLayout2.xml" Id="Rf6987b10fef243be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a2a47a1c77f4c29"/>
    <p:sldLayoutId xmlns:r="http://schemas.openxmlformats.org/officeDocument/2006/relationships" id="2147483650" r:id="Rf6987b10fef243be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87b17e21514101" /><Relationship Type="http://schemas.openxmlformats.org/officeDocument/2006/relationships/notesSlide" Target="/ppt/notesSlides/notesSlide1.xml" Id="R6fb50dfe55d94b3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9372724c974050" /><Relationship Type="http://schemas.openxmlformats.org/officeDocument/2006/relationships/notesSlide" Target="/ppt/notesSlides/notesSlide2.xml" Id="Rd120152209f04b4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fc87477a504958" /><Relationship Type="http://schemas.openxmlformats.org/officeDocument/2006/relationships/notesSlide" Target="/ppt/notesSlides/notesSlide3.xml" Id="R8f00a0149fff445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d0436006594e92" /><Relationship Type="http://schemas.openxmlformats.org/officeDocument/2006/relationships/notesSlide" Target="/ppt/notesSlides/notesSlide4.xml" Id="R42cbb7c2e35f439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4b2d9839e8426a" /><Relationship Type="http://schemas.openxmlformats.org/officeDocument/2006/relationships/notesSlide" Target="/ppt/notesSlides/notesSlide5.xml" Id="Re57e421059b34a6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2a43826c634ddd" /><Relationship Type="http://schemas.openxmlformats.org/officeDocument/2006/relationships/notesSlide" Target="/ppt/notesSlides/notesSlide6.xml" Id="R39a008bce3c249e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9f5896c823477e" /><Relationship Type="http://schemas.openxmlformats.org/officeDocument/2006/relationships/notesSlide" Target="/ppt/notesSlides/notesSlide7.xml" Id="R9a6f2cee8a9a49c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2d4e4ee2344f6e" /><Relationship Type="http://schemas.openxmlformats.org/officeDocument/2006/relationships/notesSlide" Target="/ppt/notesSlides/notesSlide8.xml" Id="R3c9325be15004b4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fb8f88351440b5" /><Relationship Type="http://schemas.openxmlformats.org/officeDocument/2006/relationships/notesSlide" Target="/ppt/notesSlides/notesSlide9.xml" Id="R348a8602fab6474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0b782a7c1d4eb2" /><Relationship Type="http://schemas.openxmlformats.org/officeDocument/2006/relationships/notesSlide" Target="/ppt/notesSlides/notesSlide10.xml" Id="R42a2c034883f460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e36b8afe924450" /><Relationship Type="http://schemas.openxmlformats.org/officeDocument/2006/relationships/notesSlide" Target="/ppt/notesSlides/notesSlide11.xml" Id="Rd2aaf5ce1ae84b6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9d88c88dc245fe" /><Relationship Type="http://schemas.openxmlformats.org/officeDocument/2006/relationships/notesSlide" Target="/ppt/notesSlides/notesSlide12.xml" Id="Re9026b8ebf0e49f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9c709160f84445" /><Relationship Type="http://schemas.openxmlformats.org/officeDocument/2006/relationships/notesSlide" Target="/ppt/notesSlides/notesSlide13.xml" Id="Racf53589a611430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c41b87289c45d2" /><Relationship Type="http://schemas.openxmlformats.org/officeDocument/2006/relationships/notesSlide" Target="/ppt/notesSlides/notesSlide14.xml" Id="Rcc4b10a8b6294c0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301555c2bf4e1e" /><Relationship Type="http://schemas.openxmlformats.org/officeDocument/2006/relationships/notesSlide" Target="/ppt/notesSlides/notesSlide15.xml" Id="Rad1c73e256f247a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9794b208d84905" /><Relationship Type="http://schemas.openxmlformats.org/officeDocument/2006/relationships/notesSlide" Target="/ppt/notesSlides/notesSlide16.xml" Id="R26b8d69c0632449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fac8a28cca4355" /><Relationship Type="http://schemas.openxmlformats.org/officeDocument/2006/relationships/notesSlide" Target="/ppt/notesSlides/notesSlide17.xml" Id="Racf2ae003030407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327fcbc2ad408e" /><Relationship Type="http://schemas.openxmlformats.org/officeDocument/2006/relationships/notesSlide" Target="/ppt/notesSlides/notesSlide18.xml" Id="Rb59a1e9fb7de466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1857c3165240c0" /><Relationship Type="http://schemas.openxmlformats.org/officeDocument/2006/relationships/notesSlide" Target="/ppt/notesSlides/notesSlide19.xml" Id="R72d82cb8845342a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e949214c7843c1" /><Relationship Type="http://schemas.openxmlformats.org/officeDocument/2006/relationships/notesSlide" Target="/ppt/notesSlides/notesSlide20.xml" Id="Rd9aaf643205c486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5cec0ef5ce4eb6" /><Relationship Type="http://schemas.openxmlformats.org/officeDocument/2006/relationships/notesSlide" Target="/ppt/notesSlides/notesSlide21.xml" Id="Rd49ebb5e0bc7414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f3947ab2b94d4d" /><Relationship Type="http://schemas.openxmlformats.org/officeDocument/2006/relationships/notesSlide" Target="/ppt/notesSlides/notesSlide22.xml" Id="R0be717c73e0343d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  |  Psalms 135:1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你們要讚美耶和華的名！ 耶和華的僕人站在耶和華殿中； 站在我們神殿院中的，你們要讚美他！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Praise ye the name of the LORD; praise him, O ye servants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135:2  |  Psalms 135:2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（和合本節號合併）你們要讚美耶和華！ 你們要讚美耶和華的名！ 耶和華的僕人站在耶和華殿中； 站在我們神殿院中的，你們要讚美他！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that stand in the house of the LORD, in the courts of the house of our God,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135:3  |  Psalms 135:3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耶和華本為善； 要歌頌他的名， 因為這是美好的。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the LORD; for the LORD is good: sing praises unto his name; for it is pleasant.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135:4  |  Psalms 135:4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耶和華揀選雅各歸自己， 揀選以色列特作自己的子民。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hath chosen Jacob unto himself, and Israel for his peculiar treasure.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135:5  |  Psalms 135:5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原來我知道耶和華為大， 也知道我們的主超乎萬神之上。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know that the LORD is great, and that our Lord is above all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135:6  |  Psalms 135:6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耶和華在天上，在地下， 在海中，在一切的深處， 都隨自己的意旨而行。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Whatsoever the LORD pleased, that did he in heaven, and in earth, in the seas, and all deep places.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135:7  |  Psalms 135:7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他使雲霧從地極上騰， 造電隨雨而閃， 從府庫中帶出風來。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causeth the vapours to ascend from the ends of the earth; he maketh lightnings for the rain; he bringeth the wind out of his treasuries.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135:8  |  Psalms 135:8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他將埃及頭生的， 連人帶牲畜都擊殺了。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smote the firstborn of Egypt, both of man and beast.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135:9  |  Psalms 135:9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埃及啊，他施行神蹟奇事， 在你當中，在法老和他一切臣僕身上。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sent tokens and wonders into the midst of thee, O Egypt, upon Pharaoh, and upon all his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135:10  |  Psalms 135:10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他擊殺許多的民， 又殺戮大能的王，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smote great nations, and slew mighty kings;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135:11  |  Psalms 135:11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就是亞摩利王西宏和巴珊王噩， 並迦南一切的國王，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Sihon king of the Amorites, and Og king of Bashan, and all the kingdoms of Canaan: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135:12  |  Psalms 135:12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將他們的地賞賜他的百姓以色列為業。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gave their land for an heritage, an heritage unto Israel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135:13  |  Psalms 135:13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耶和華啊，你的名存到永遠！ 耶和華啊，你可記念的名存到萬代！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name, O LORD, endureth for ever; and thy memorial, O LORD, throughout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135:14  |  Psalms 135:14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耶和華要為他的百姓伸冤， 為他的僕人後悔。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will judge his people, and he will repent himself concerning his servants.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135:15  |  Psalms 135:15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外邦的偶像是金的，銀的， 是人手所造的；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idols of the heathen are silver and gold, the work of men’s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135:16  |  Psalms 135:16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有口卻不能言， 有眼卻不能看，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mouths, but they speak not; eyes have they, but they see not;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135:17  |  Psalms 135:17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有耳卻不能聽， 口中也沒有氣息。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ears, but they hear not; neither is there any breath in their mouths.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135:18  |  Psalms 135:18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造他的要和他一樣， 凡靠他的也要如此。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make them are like unto them: so is every one that trusteth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135:19  |  Psalms 135:19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以色列家啊，你們要稱頌耶和華！ 亞倫家啊，你們要稱頌耶和華！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the LORD, O house of Israel: bless the LORD, O house of Aaron: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135:20  |  Psalms 135:20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利未家啊，你們要稱頌耶和華！ 你們敬畏耶和華的，要稱頌耶和華！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the LORD, O house of Levi: ye that fear the LORD, bless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135:21  |  Psalms 135:21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住在耶路撒冷的耶和華 該從錫安受稱頌。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 out of Zion, which dwelleth at Jerusalem.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2026-08-26T10:33:08.7420000Z</dcterms:created>
  <dcterms:modified xsi:type="dcterms:W3CDTF">2026-08-26T10:33:08.7420000Z</dcterms:modified>
</coreProperties>
</file>