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47106b7430cb4f0b" /><Relationship Type="http://schemas.openxmlformats.org/officeDocument/2006/relationships/extended-properties" Target="/docProps/app.xml" Id="Re4591220fc7047ca" /><Relationship Type="http://schemas.openxmlformats.org/officeDocument/2006/relationships/officeDocument" Target="/ppt/presentation.xml" Id="Ra14b9e4728ed4b19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d734da50282a4968"/>
  </p:sldMasterIdLst>
  <p:notesMasterIdLst>
    <p:notesMasterId xmlns:r="http://schemas.openxmlformats.org/officeDocument/2006/relationships" r:id="R8c7ebff6e5d04136"/>
  </p:notesMasterIdLst>
  <p:sldIdLst>
    <p:sldId xmlns:r="http://schemas.openxmlformats.org/officeDocument/2006/relationships" id="256" r:id="R3d251b7d1c0a41b7"/>
    <p:sldId xmlns:r="http://schemas.openxmlformats.org/officeDocument/2006/relationships" id="257" r:id="Rf58716cdcb53426e"/>
    <p:sldId xmlns:r="http://schemas.openxmlformats.org/officeDocument/2006/relationships" id="258" r:id="Rcdf8ec74530d426d"/>
    <p:sldId xmlns:r="http://schemas.openxmlformats.org/officeDocument/2006/relationships" id="259" r:id="R2cb9914bad004dad"/>
    <p:sldId xmlns:r="http://schemas.openxmlformats.org/officeDocument/2006/relationships" id="260" r:id="Raa5c56b4f1404d4f"/>
    <p:sldId xmlns:r="http://schemas.openxmlformats.org/officeDocument/2006/relationships" id="261" r:id="R7a6d2bea06a54b6c"/>
    <p:sldId xmlns:r="http://schemas.openxmlformats.org/officeDocument/2006/relationships" id="262" r:id="Rb312b0240bfc4fec"/>
    <p:sldId xmlns:r="http://schemas.openxmlformats.org/officeDocument/2006/relationships" id="263" r:id="R572fef47f93a4e5a"/>
    <p:sldId xmlns:r="http://schemas.openxmlformats.org/officeDocument/2006/relationships" id="264" r:id="Rf4311b7c7e904bb4"/>
    <p:sldId xmlns:r="http://schemas.openxmlformats.org/officeDocument/2006/relationships" id="265" r:id="R825208c537224d71"/>
    <p:sldId xmlns:r="http://schemas.openxmlformats.org/officeDocument/2006/relationships" id="266" r:id="Rea34c69fd2d24a18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fc2b7e979dfd48c7" /><Relationship Type="http://schemas.openxmlformats.org/officeDocument/2006/relationships/slideMaster" Target="/ppt/slideMasters/slideMaster1.xml" Id="Rd734da50282a4968" /><Relationship Type="http://schemas.openxmlformats.org/officeDocument/2006/relationships/notesMaster" Target="/ppt/notesMasters/notesMaster1.xml" Id="R8c7ebff6e5d04136" /><Relationship Type="http://schemas.openxmlformats.org/officeDocument/2006/relationships/presProps" Target="/ppt/presProps.xml" Id="R30ddb5e090ac4880" /><Relationship Type="http://schemas.openxmlformats.org/officeDocument/2006/relationships/tableStyles" Target="/ppt/tableStyles.xml" Id="R48dc3916d0f742ef" /><Relationship Type="http://schemas.openxmlformats.org/officeDocument/2006/relationships/slide" Target="/ppt/slides/slide1.xml" Id="R3d251b7d1c0a41b7" /><Relationship Type="http://schemas.openxmlformats.org/officeDocument/2006/relationships/slide" Target="/ppt/slides/slide2.xml" Id="Rf58716cdcb53426e" /><Relationship Type="http://schemas.openxmlformats.org/officeDocument/2006/relationships/slide" Target="/ppt/slides/slide3.xml" Id="Rcdf8ec74530d426d" /><Relationship Type="http://schemas.openxmlformats.org/officeDocument/2006/relationships/slide" Target="/ppt/slides/slide4.xml" Id="R2cb9914bad004dad" /><Relationship Type="http://schemas.openxmlformats.org/officeDocument/2006/relationships/slide" Target="/ppt/slides/slide5.xml" Id="Raa5c56b4f1404d4f" /><Relationship Type="http://schemas.openxmlformats.org/officeDocument/2006/relationships/slide" Target="/ppt/slides/slide6.xml" Id="R7a6d2bea06a54b6c" /><Relationship Type="http://schemas.openxmlformats.org/officeDocument/2006/relationships/slide" Target="/ppt/slides/slide7.xml" Id="Rb312b0240bfc4fec" /><Relationship Type="http://schemas.openxmlformats.org/officeDocument/2006/relationships/slide" Target="/ppt/slides/slide8.xml" Id="R572fef47f93a4e5a" /><Relationship Type="http://schemas.openxmlformats.org/officeDocument/2006/relationships/slide" Target="/ppt/slides/slide9.xml" Id="Rf4311b7c7e904bb4" /><Relationship Type="http://schemas.openxmlformats.org/officeDocument/2006/relationships/slide" Target="/ppt/slides/slide10.xml" Id="R825208c537224d71" /><Relationship Type="http://schemas.openxmlformats.org/officeDocument/2006/relationships/slide" Target="/ppt/slides/slide11.xml" Id="Rea34c69fd2d24a18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ef5648edb1f94081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8cac016146b7412a" /><Relationship Type="http://schemas.openxmlformats.org/officeDocument/2006/relationships/notesMaster" Target="/ppt/notesMasters/notesMaster1.xml" Id="R8418c4ac06344322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d7997388b551427e" /><Relationship Type="http://schemas.openxmlformats.org/officeDocument/2006/relationships/notesMaster" Target="/ppt/notesMasters/notesMaster1.xml" Id="R71726c3454b242d3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06e0cc0dfc5a4162" /><Relationship Type="http://schemas.openxmlformats.org/officeDocument/2006/relationships/notesMaster" Target="/ppt/notesMasters/notesMaster1.xml" Id="Rc6c81620129e4ef6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8788256919634a96" /><Relationship Type="http://schemas.openxmlformats.org/officeDocument/2006/relationships/notesMaster" Target="/ppt/notesMasters/notesMaster1.xml" Id="Rc121b29dcca34d53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20ec495dbce643ba" /><Relationship Type="http://schemas.openxmlformats.org/officeDocument/2006/relationships/notesMaster" Target="/ppt/notesMasters/notesMaster1.xml" Id="R82c87d5a2ad04907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2bc987f7cb7e4c8f" /><Relationship Type="http://schemas.openxmlformats.org/officeDocument/2006/relationships/notesMaster" Target="/ppt/notesMasters/notesMaster1.xml" Id="R2e09e3cefd914c6a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a82ea2f06b6d4e8f" /><Relationship Type="http://schemas.openxmlformats.org/officeDocument/2006/relationships/notesMaster" Target="/ppt/notesMasters/notesMaster1.xml" Id="R2fee1cf8de2247a1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87081be8508047b1" /><Relationship Type="http://schemas.openxmlformats.org/officeDocument/2006/relationships/notesMaster" Target="/ppt/notesMasters/notesMaster1.xml" Id="Rd4967ac4ac304821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da5517ef75bb4c29" /><Relationship Type="http://schemas.openxmlformats.org/officeDocument/2006/relationships/notesMaster" Target="/ppt/notesMasters/notesMaster1.xml" Id="R01ad8ddc866348ac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fb2f4655a42b477d" /><Relationship Type="http://schemas.openxmlformats.org/officeDocument/2006/relationships/notesMaster" Target="/ppt/notesMasters/notesMaster1.xml" Id="R98db08635e1e49f1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bc93c2d4067d4ccf" /><Relationship Type="http://schemas.openxmlformats.org/officeDocument/2006/relationships/notesMaster" Target="/ppt/notesMasters/notesMaster1.xml" Id="R58a839dd8807458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b0e5f9b21134092" /><Relationship Type="http://schemas.openxmlformats.org/officeDocument/2006/relationships/image" Target="/ppt/media/image.png" Id="Re60916670b854e5a" /><Relationship Type="http://schemas.openxmlformats.org/officeDocument/2006/relationships/image" Target="/ppt/media/image2.png" Id="R5cfaaa015c3d4085" /><Relationship Type="http://schemas.openxmlformats.org/officeDocument/2006/relationships/image" Target="/ppt/media/image.jpeg" Id="R87c98c3eb16b44d3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bd96be721884d83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e60916670b854e5a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5cfaaa015c3d4085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7c98c3eb16b44d3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29178b882ed44b45" /><Relationship Type="http://schemas.openxmlformats.org/officeDocument/2006/relationships/slideLayout" Target="/ppt/slideLayouts/slideLayout1.xml" Id="R8f6070f26b6d47cc" /><Relationship Type="http://schemas.openxmlformats.org/officeDocument/2006/relationships/slideLayout" Target="/ppt/slideLayouts/slideLayout2.xml" Id="R8f96059ac2bf47c6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8f6070f26b6d47cc"/>
    <p:sldLayoutId xmlns:r="http://schemas.openxmlformats.org/officeDocument/2006/relationships" id="2147483650" r:id="R8f96059ac2bf47c6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5235e525d184a79" /><Relationship Type="http://schemas.openxmlformats.org/officeDocument/2006/relationships/notesSlide" Target="/ppt/notesSlides/notesSlide1.xml" Id="R72142e22f1c3425c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2884b11dbd24c4a" /><Relationship Type="http://schemas.openxmlformats.org/officeDocument/2006/relationships/notesSlide" Target="/ppt/notesSlides/notesSlide2.xml" Id="Rd198923828f34428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8f67f44ac6148a3" /><Relationship Type="http://schemas.openxmlformats.org/officeDocument/2006/relationships/notesSlide" Target="/ppt/notesSlides/notesSlide3.xml" Id="Rbf64c22194a24464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4bec49dfa3b4ffe" /><Relationship Type="http://schemas.openxmlformats.org/officeDocument/2006/relationships/notesSlide" Target="/ppt/notesSlides/notesSlide4.xml" Id="Re91400ada9844e8c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6eed86ef64c4968" /><Relationship Type="http://schemas.openxmlformats.org/officeDocument/2006/relationships/notesSlide" Target="/ppt/notesSlides/notesSlide5.xml" Id="R22eb75c3d64c430c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946ed06bcef4d74" /><Relationship Type="http://schemas.openxmlformats.org/officeDocument/2006/relationships/notesSlide" Target="/ppt/notesSlides/notesSlide6.xml" Id="R39a19a3fa2594b05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e95812d4c1d4abc" /><Relationship Type="http://schemas.openxmlformats.org/officeDocument/2006/relationships/notesSlide" Target="/ppt/notesSlides/notesSlide7.xml" Id="Rbf4e974ee36740da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5149bf8d87b4f6a" /><Relationship Type="http://schemas.openxmlformats.org/officeDocument/2006/relationships/notesSlide" Target="/ppt/notesSlides/notesSlide8.xml" Id="Rf47e3e57bc7e4649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0029fc43b344eb1" /><Relationship Type="http://schemas.openxmlformats.org/officeDocument/2006/relationships/notesSlide" Target="/ppt/notesSlides/notesSlide9.xml" Id="R68ff0b0e50324aa8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356c8757b064cba" /><Relationship Type="http://schemas.openxmlformats.org/officeDocument/2006/relationships/notesSlide" Target="/ppt/notesSlides/notesSlide10.xml" Id="Re2f50ebf553d4542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5372d5c06a64d4f" /><Relationship Type="http://schemas.openxmlformats.org/officeDocument/2006/relationships/notesSlide" Target="/ppt/notesSlides/notesSlide11.xml" Id="R5f664e294f3642f7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詩篇第75章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75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75:1  |  Psalms 75:1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亞薩的詩歌，交與伶長。調用休要毀壞。 神啊，我們稱謝你，我們稱謝你！ 因為你的名相近，人都述說你奇妙的作為。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Musician, Al-taschith, A Psalm or Song of Asaph. Unto thee, O God, do we give thanks, unto thee do we give thanks: for that thy name is near thy wondrous works declare.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75:2  |  Psalms 75:2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我到了所定的日期， 必按正直施行審判。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I shall receive the congregation I will judge uprightly.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75:3  |  Psalms 75:3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地和其上的居民都消化了； 我曾立了地的柱子。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earth and all the inhabitants thereof are dissolved: I bear up the pillars of it.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75:4  |  Psalms 75:4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我對狂傲人說：不要行事狂傲！ 對凶惡人說：不要舉角！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said unto the fools, Deal not foolishly: and to the wicked, Lift not up the horn: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75:5  |  Psalms 75:5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不要把你們的角高舉； 不要挺着頸項說話。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Lift not up your horn on high: speak not with a stiff neck.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75:6  |  Psalms 75:6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因為高舉非從東，非從西， 也非從南而來。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promotion cometh neither from the east, nor from the west, nor from the south.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75:7  |  Psalms 75:7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惟有神斷定； 他使這人降卑，使那人升高。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God is the judge: he putteth down one, and setteth up another.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75:8  |  Psalms 75:8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耶和華手裏有杯， 其中的酒起沫，杯內滿了攙雜的酒； 他倒出來， 地上的惡人必都喝這酒的渣滓，而且喝盡。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in the hand of the LORD there is a cup, and the wine is red; it is full of mixture; and he poureth out of the same: but the dregs thereof, all the wicked of the earth shall wring them out, and drink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75:9  |  Psalms 75:9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但我要宣揚，直到永遠！ 我要歌頌雅各的神！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 will declare for ever; I will sing praises to the God of Jacob.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75:10  |  Psalms 75:10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惡人一切的角，我要砍斷； 惟有義人的角必被高舉。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All the horns of the wicked also will I cut off; but the horns of the righteous shall be exalted.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2026-08-26T10:30:57.8760000Z</dcterms:created>
  <dcterms:modified xsi:type="dcterms:W3CDTF">2026-08-26T10:30:57.8760000Z</dcterms:modified>
</coreProperties>
</file>