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098f5c2cf124f7a" /><Relationship Type="http://schemas.openxmlformats.org/officeDocument/2006/relationships/extended-properties" Target="/docProps/app.xml" Id="R80bc847e234d4566" /><Relationship Type="http://schemas.openxmlformats.org/officeDocument/2006/relationships/officeDocument" Target="/ppt/presentation.xml" Id="R379d1d9e191240fb" /></Relationships>
</file>

<file path=ppt/presentation.xml><?xml version="1.0" encoding="utf-8"?>
<p:presentation xmlns:p="http://schemas.openxmlformats.org/presentationml/2006/main">
  <p:sldMasterIdLst>
    <p:sldMasterId xmlns:r="http://schemas.openxmlformats.org/officeDocument/2006/relationships" id="2147483648" r:id="R39fd5c574f5c429a"/>
  </p:sldMasterIdLst>
  <p:notesMasterIdLst>
    <p:notesMasterId xmlns:r="http://schemas.openxmlformats.org/officeDocument/2006/relationships" r:id="R543308c7d17543e6"/>
  </p:notesMasterIdLst>
  <p:sldIdLst>
    <p:sldId xmlns:r="http://schemas.openxmlformats.org/officeDocument/2006/relationships" id="256" r:id="R1affa2103a044ab4"/>
    <p:sldId xmlns:r="http://schemas.openxmlformats.org/officeDocument/2006/relationships" id="257" r:id="R4d712a22a3ee40d6"/>
    <p:sldId xmlns:r="http://schemas.openxmlformats.org/officeDocument/2006/relationships" id="258" r:id="R7127ae8a65ce4ef3"/>
    <p:sldId xmlns:r="http://schemas.openxmlformats.org/officeDocument/2006/relationships" id="259" r:id="R0f439046f1aa4f34"/>
    <p:sldId xmlns:r="http://schemas.openxmlformats.org/officeDocument/2006/relationships" id="260" r:id="R33435540293d40f9"/>
    <p:sldId xmlns:r="http://schemas.openxmlformats.org/officeDocument/2006/relationships" id="261" r:id="Rdab0ee73fa894ee8"/>
    <p:sldId xmlns:r="http://schemas.openxmlformats.org/officeDocument/2006/relationships" id="262" r:id="R595968f0734045be"/>
    <p:sldId xmlns:r="http://schemas.openxmlformats.org/officeDocument/2006/relationships" id="263" r:id="R73f56d1a02f74621"/>
    <p:sldId xmlns:r="http://schemas.openxmlformats.org/officeDocument/2006/relationships" id="264" r:id="Rbd51d0414ada4011"/>
    <p:sldId xmlns:r="http://schemas.openxmlformats.org/officeDocument/2006/relationships" id="265" r:id="R7a7ad07cc77f4147"/>
    <p:sldId xmlns:r="http://schemas.openxmlformats.org/officeDocument/2006/relationships" id="266" r:id="R4f0c447a62db4243"/>
    <p:sldId xmlns:r="http://schemas.openxmlformats.org/officeDocument/2006/relationships" id="267" r:id="Rcff9bdf36b4a4f53"/>
    <p:sldId xmlns:r="http://schemas.openxmlformats.org/officeDocument/2006/relationships" id="268" r:id="R7570d36255064065"/>
    <p:sldId xmlns:r="http://schemas.openxmlformats.org/officeDocument/2006/relationships" id="269" r:id="R8f1ea4b8aa104b97"/>
    <p:sldId xmlns:r="http://schemas.openxmlformats.org/officeDocument/2006/relationships" id="270" r:id="Rb7c3a6ddfa2943e8"/>
    <p:sldId xmlns:r="http://schemas.openxmlformats.org/officeDocument/2006/relationships" id="271" r:id="Rd2fc81ef2e194498"/>
    <p:sldId xmlns:r="http://schemas.openxmlformats.org/officeDocument/2006/relationships" id="272" r:id="Rc002ef1342c04e85"/>
    <p:sldId xmlns:r="http://schemas.openxmlformats.org/officeDocument/2006/relationships" id="273" r:id="R66972e2416b24159"/>
    <p:sldId xmlns:r="http://schemas.openxmlformats.org/officeDocument/2006/relationships" id="274" r:id="Re496107ba1f045a8"/>
    <p:sldId xmlns:r="http://schemas.openxmlformats.org/officeDocument/2006/relationships" id="275" r:id="R58bd7c72616345b2"/>
    <p:sldId xmlns:r="http://schemas.openxmlformats.org/officeDocument/2006/relationships" id="276" r:id="Rd56861e0c3f145a1"/>
    <p:sldId xmlns:r="http://schemas.openxmlformats.org/officeDocument/2006/relationships" id="277" r:id="R70cd6b3ca2c64eb7"/>
    <p:sldId xmlns:r="http://schemas.openxmlformats.org/officeDocument/2006/relationships" id="278" r:id="R57b4888ef9ca46c8"/>
    <p:sldId xmlns:r="http://schemas.openxmlformats.org/officeDocument/2006/relationships" id="279" r:id="R2a750b03fdb94346"/>
    <p:sldId xmlns:r="http://schemas.openxmlformats.org/officeDocument/2006/relationships" id="280" r:id="R276bf30f82214f83"/>
    <p:sldId xmlns:r="http://schemas.openxmlformats.org/officeDocument/2006/relationships" id="281" r:id="Rcef97b2aed12400e"/>
    <p:sldId xmlns:r="http://schemas.openxmlformats.org/officeDocument/2006/relationships" id="282" r:id="Raa7f2c2b2d5f45e0"/>
    <p:sldId xmlns:r="http://schemas.openxmlformats.org/officeDocument/2006/relationships" id="283" r:id="R52a74a262ffe4126"/>
    <p:sldId xmlns:r="http://schemas.openxmlformats.org/officeDocument/2006/relationships" id="284" r:id="Re04b52884874419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dc97e3fa8e84546" /><Relationship Type="http://schemas.openxmlformats.org/officeDocument/2006/relationships/slideMaster" Target="/ppt/slideMasters/slideMaster1.xml" Id="R39fd5c574f5c429a" /><Relationship Type="http://schemas.openxmlformats.org/officeDocument/2006/relationships/notesMaster" Target="/ppt/notesMasters/notesMaster1.xml" Id="R543308c7d17543e6" /><Relationship Type="http://schemas.openxmlformats.org/officeDocument/2006/relationships/presProps" Target="/ppt/presProps.xml" Id="R4e9d6e43381b4757" /><Relationship Type="http://schemas.openxmlformats.org/officeDocument/2006/relationships/tableStyles" Target="/ppt/tableStyles.xml" Id="R33d6c6c885fe4e53" /><Relationship Type="http://schemas.openxmlformats.org/officeDocument/2006/relationships/slide" Target="/ppt/slides/slide1.xml" Id="R1affa2103a044ab4" /><Relationship Type="http://schemas.openxmlformats.org/officeDocument/2006/relationships/slide" Target="/ppt/slides/slide2.xml" Id="R4d712a22a3ee40d6" /><Relationship Type="http://schemas.openxmlformats.org/officeDocument/2006/relationships/slide" Target="/ppt/slides/slide3.xml" Id="R7127ae8a65ce4ef3" /><Relationship Type="http://schemas.openxmlformats.org/officeDocument/2006/relationships/slide" Target="/ppt/slides/slide4.xml" Id="R0f439046f1aa4f34" /><Relationship Type="http://schemas.openxmlformats.org/officeDocument/2006/relationships/slide" Target="/ppt/slides/slide5.xml" Id="R33435540293d40f9" /><Relationship Type="http://schemas.openxmlformats.org/officeDocument/2006/relationships/slide" Target="/ppt/slides/slide6.xml" Id="Rdab0ee73fa894ee8" /><Relationship Type="http://schemas.openxmlformats.org/officeDocument/2006/relationships/slide" Target="/ppt/slides/slide7.xml" Id="R595968f0734045be" /><Relationship Type="http://schemas.openxmlformats.org/officeDocument/2006/relationships/slide" Target="/ppt/slides/slide8.xml" Id="R73f56d1a02f74621" /><Relationship Type="http://schemas.openxmlformats.org/officeDocument/2006/relationships/slide" Target="/ppt/slides/slide9.xml" Id="Rbd51d0414ada4011" /><Relationship Type="http://schemas.openxmlformats.org/officeDocument/2006/relationships/slide" Target="/ppt/slides/slide10.xml" Id="R7a7ad07cc77f4147" /><Relationship Type="http://schemas.openxmlformats.org/officeDocument/2006/relationships/slide" Target="/ppt/slides/slide11.xml" Id="R4f0c447a62db4243" /><Relationship Type="http://schemas.openxmlformats.org/officeDocument/2006/relationships/slide" Target="/ppt/slides/slide12.xml" Id="Rcff9bdf36b4a4f53" /><Relationship Type="http://schemas.openxmlformats.org/officeDocument/2006/relationships/slide" Target="/ppt/slides/slide13.xml" Id="R7570d36255064065" /><Relationship Type="http://schemas.openxmlformats.org/officeDocument/2006/relationships/slide" Target="/ppt/slides/slide14.xml" Id="R8f1ea4b8aa104b97" /><Relationship Type="http://schemas.openxmlformats.org/officeDocument/2006/relationships/slide" Target="/ppt/slides/slide15.xml" Id="Rb7c3a6ddfa2943e8" /><Relationship Type="http://schemas.openxmlformats.org/officeDocument/2006/relationships/slide" Target="/ppt/slides/slide16.xml" Id="Rd2fc81ef2e194498" /><Relationship Type="http://schemas.openxmlformats.org/officeDocument/2006/relationships/slide" Target="/ppt/slides/slide17.xml" Id="Rc002ef1342c04e85" /><Relationship Type="http://schemas.openxmlformats.org/officeDocument/2006/relationships/slide" Target="/ppt/slides/slide18.xml" Id="R66972e2416b24159" /><Relationship Type="http://schemas.openxmlformats.org/officeDocument/2006/relationships/slide" Target="/ppt/slides/slide19.xml" Id="Re496107ba1f045a8" /><Relationship Type="http://schemas.openxmlformats.org/officeDocument/2006/relationships/slide" Target="/ppt/slides/slide20.xml" Id="R58bd7c72616345b2" /><Relationship Type="http://schemas.openxmlformats.org/officeDocument/2006/relationships/slide" Target="/ppt/slides/slide21.xml" Id="Rd56861e0c3f145a1" /><Relationship Type="http://schemas.openxmlformats.org/officeDocument/2006/relationships/slide" Target="/ppt/slides/slide22.xml" Id="R70cd6b3ca2c64eb7" /><Relationship Type="http://schemas.openxmlformats.org/officeDocument/2006/relationships/slide" Target="/ppt/slides/slide23.xml" Id="R57b4888ef9ca46c8" /><Relationship Type="http://schemas.openxmlformats.org/officeDocument/2006/relationships/slide" Target="/ppt/slides/slide24.xml" Id="R2a750b03fdb94346" /><Relationship Type="http://schemas.openxmlformats.org/officeDocument/2006/relationships/slide" Target="/ppt/slides/slide25.xml" Id="R276bf30f82214f83" /><Relationship Type="http://schemas.openxmlformats.org/officeDocument/2006/relationships/slide" Target="/ppt/slides/slide26.xml" Id="Rcef97b2aed12400e" /><Relationship Type="http://schemas.openxmlformats.org/officeDocument/2006/relationships/slide" Target="/ppt/slides/slide27.xml" Id="Raa7f2c2b2d5f45e0" /><Relationship Type="http://schemas.openxmlformats.org/officeDocument/2006/relationships/slide" Target="/ppt/slides/slide28.xml" Id="R52a74a262ffe4126" /><Relationship Type="http://schemas.openxmlformats.org/officeDocument/2006/relationships/slide" Target="/ppt/slides/slide29.xml" Id="Re04b52884874419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b54d802c662413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383d8ed80144c49" /><Relationship Type="http://schemas.openxmlformats.org/officeDocument/2006/relationships/notesMaster" Target="/ppt/notesMasters/notesMaster1.xml" Id="R0c132dbaee4b4bfd" /></Relationships>
</file>

<file path=ppt/notesSlides/_rels/notesSlide2.xml.rels>&#65279;<?xml version="1.0" encoding="utf-8"?><Relationships xmlns="http://schemas.openxmlformats.org/package/2006/relationships"><Relationship Type="http://schemas.openxmlformats.org/officeDocument/2006/relationships/slide" Target="/ppt/slides/slide2.xml" Id="Re1281ccbdac0436c" /><Relationship Type="http://schemas.openxmlformats.org/officeDocument/2006/relationships/notesMaster" Target="/ppt/notesMasters/notesMaster1.xml" Id="Rf26a6317f6ab4abe" /></Relationships>
</file>

<file path=ppt/notesSlides/_rels/notesSlide3.xml.rels>&#65279;<?xml version="1.0" encoding="utf-8"?><Relationships xmlns="http://schemas.openxmlformats.org/package/2006/relationships"><Relationship Type="http://schemas.openxmlformats.org/officeDocument/2006/relationships/slide" Target="/ppt/slides/slide3.xml" Id="R3089025ddf6745a8" /><Relationship Type="http://schemas.openxmlformats.org/officeDocument/2006/relationships/notesMaster" Target="/ppt/notesMasters/notesMaster1.xml" Id="R5d07999f57b44d24" /></Relationships>
</file>

<file path=ppt/notesSlides/_rels/notesSlide4.xml.rels>&#65279;<?xml version="1.0" encoding="utf-8"?><Relationships xmlns="http://schemas.openxmlformats.org/package/2006/relationships"><Relationship Type="http://schemas.openxmlformats.org/officeDocument/2006/relationships/slide" Target="/ppt/slides/slide4.xml" Id="R7fc6f58a24b54f5f" /><Relationship Type="http://schemas.openxmlformats.org/officeDocument/2006/relationships/notesMaster" Target="/ppt/notesMasters/notesMaster1.xml" Id="R8fd5f376bd7143d5" /></Relationships>
</file>

<file path=ppt/notesSlides/_rels/notesSlide5.xml.rels>&#65279;<?xml version="1.0" encoding="utf-8"?><Relationships xmlns="http://schemas.openxmlformats.org/package/2006/relationships"><Relationship Type="http://schemas.openxmlformats.org/officeDocument/2006/relationships/slide" Target="/ppt/slides/slide5.xml" Id="Rdf30499081234366" /><Relationship Type="http://schemas.openxmlformats.org/officeDocument/2006/relationships/notesMaster" Target="/ppt/notesMasters/notesMaster1.xml" Id="Rc9cc251e7e77483c" /></Relationships>
</file>

<file path=ppt/notesSlides/_rels/notesSlide6.xml.rels>&#65279;<?xml version="1.0" encoding="utf-8"?><Relationships xmlns="http://schemas.openxmlformats.org/package/2006/relationships"><Relationship Type="http://schemas.openxmlformats.org/officeDocument/2006/relationships/slide" Target="/ppt/slides/slide6.xml" Id="R0fcbb4bc02564a0d" /><Relationship Type="http://schemas.openxmlformats.org/officeDocument/2006/relationships/notesMaster" Target="/ppt/notesMasters/notesMaster1.xml" Id="Rb29b90a4037d4386" /></Relationships>
</file>

<file path=ppt/notesSlides/_rels/notesSlide7.xml.rels>&#65279;<?xml version="1.0" encoding="utf-8"?><Relationships xmlns="http://schemas.openxmlformats.org/package/2006/relationships"><Relationship Type="http://schemas.openxmlformats.org/officeDocument/2006/relationships/slide" Target="/ppt/slides/slide7.xml" Id="R4127032630784201" /><Relationship Type="http://schemas.openxmlformats.org/officeDocument/2006/relationships/notesMaster" Target="/ppt/notesMasters/notesMaster1.xml" Id="R356c20f9a1294d66" /></Relationships>
</file>

<file path=ppt/notesSlides/_rels/notesSlide8.xml.rels>&#65279;<?xml version="1.0" encoding="utf-8"?><Relationships xmlns="http://schemas.openxmlformats.org/package/2006/relationships"><Relationship Type="http://schemas.openxmlformats.org/officeDocument/2006/relationships/slide" Target="/ppt/slides/slide8.xml" Id="R387b6be1be754484" /><Relationship Type="http://schemas.openxmlformats.org/officeDocument/2006/relationships/notesMaster" Target="/ppt/notesMasters/notesMaster1.xml" Id="R53ac131c3fce4a80" /></Relationships>
</file>

<file path=ppt/notesSlides/_rels/notesSlide9.xml.rels>&#65279;<?xml version="1.0" encoding="utf-8"?><Relationships xmlns="http://schemas.openxmlformats.org/package/2006/relationships"><Relationship Type="http://schemas.openxmlformats.org/officeDocument/2006/relationships/slide" Target="/ppt/slides/slide9.xml" Id="R739a9fe31be04df6" /><Relationship Type="http://schemas.openxmlformats.org/officeDocument/2006/relationships/notesMaster" Target="/ppt/notesMasters/notesMaster1.xml" Id="R985fbc8c67dc48e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dae9693838a46c1" /><Relationship Type="http://schemas.openxmlformats.org/officeDocument/2006/relationships/notesMaster" Target="/ppt/notesMasters/notesMaster1.xml" Id="R00c1a341aa84415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68dc539f2ae4574" /><Relationship Type="http://schemas.openxmlformats.org/officeDocument/2006/relationships/notesMaster" Target="/ppt/notesMasters/notesMaster1.xml" Id="R43daeaa33ef14ca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e9abb9820214559" /><Relationship Type="http://schemas.openxmlformats.org/officeDocument/2006/relationships/notesMaster" Target="/ppt/notesMasters/notesMaster1.xml" Id="R9ee5eaec75374cc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7acbebe17d94b29" /><Relationship Type="http://schemas.openxmlformats.org/officeDocument/2006/relationships/notesMaster" Target="/ppt/notesMasters/notesMaster1.xml" Id="Rb1ee94946b8c494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c39cfb97e9d4029" /><Relationship Type="http://schemas.openxmlformats.org/officeDocument/2006/relationships/notesMaster" Target="/ppt/notesMasters/notesMaster1.xml" Id="R74ad3f0ef8d349e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c0595bcbfbc4168" /><Relationship Type="http://schemas.openxmlformats.org/officeDocument/2006/relationships/notesMaster" Target="/ppt/notesMasters/notesMaster1.xml" Id="R76d94896c6394b5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ce650d36fe64fb6" /><Relationship Type="http://schemas.openxmlformats.org/officeDocument/2006/relationships/notesMaster" Target="/ppt/notesMasters/notesMaster1.xml" Id="Re516a2f1904f487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799b0a9ab2b48ba" /><Relationship Type="http://schemas.openxmlformats.org/officeDocument/2006/relationships/notesMaster" Target="/ppt/notesMasters/notesMaster1.xml" Id="Rb18c4699139c415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4683cd3257e49f1" /><Relationship Type="http://schemas.openxmlformats.org/officeDocument/2006/relationships/notesMaster" Target="/ppt/notesMasters/notesMaster1.xml" Id="R1e7b46badbd248e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024598ff41947cf" /><Relationship Type="http://schemas.openxmlformats.org/officeDocument/2006/relationships/notesMaster" Target="/ppt/notesMasters/notesMaster1.xml" Id="R0b80d97b6f1349f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8c3a9d6114841b3" /><Relationship Type="http://schemas.openxmlformats.org/officeDocument/2006/relationships/notesMaster" Target="/ppt/notesMasters/notesMaster1.xml" Id="R4f3c1f242aa148c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4a82648421c4abb" /><Relationship Type="http://schemas.openxmlformats.org/officeDocument/2006/relationships/notesMaster" Target="/ppt/notesMasters/notesMaster1.xml" Id="Rdf8320b73103458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96d6c41501c4a33" /><Relationship Type="http://schemas.openxmlformats.org/officeDocument/2006/relationships/notesMaster" Target="/ppt/notesMasters/notesMaster1.xml" Id="R9dcfbc4ee41b42e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3a41436abe0464e" /><Relationship Type="http://schemas.openxmlformats.org/officeDocument/2006/relationships/notesMaster" Target="/ppt/notesMasters/notesMaster1.xml" Id="R9de3079107e04dc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2217db6bbca4e5c" /><Relationship Type="http://schemas.openxmlformats.org/officeDocument/2006/relationships/notesMaster" Target="/ppt/notesMasters/notesMaster1.xml" Id="Rc11eb1f9fe1d470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3075220be414424" /><Relationship Type="http://schemas.openxmlformats.org/officeDocument/2006/relationships/notesMaster" Target="/ppt/notesMasters/notesMaster1.xml" Id="Rd8957bd7391f46b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ccb935bc6954792" /><Relationship Type="http://schemas.openxmlformats.org/officeDocument/2006/relationships/notesMaster" Target="/ppt/notesMasters/notesMaster1.xml" Id="R8e18fc011e6a4da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974f199b2fb40c3" /><Relationship Type="http://schemas.openxmlformats.org/officeDocument/2006/relationships/notesMaster" Target="/ppt/notesMasters/notesMaster1.xml" Id="R4570e582b701479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961d2b8bdb248b4" /><Relationship Type="http://schemas.openxmlformats.org/officeDocument/2006/relationships/notesMaster" Target="/ppt/notesMasters/notesMaster1.xml" Id="R8869638aa3784b6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1c96780ea0a4c76" /><Relationship Type="http://schemas.openxmlformats.org/officeDocument/2006/relationships/notesMaster" Target="/ppt/notesMasters/notesMaster1.xml" Id="R16a4d178244c4a2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4e3314c70514d25" /><Relationship Type="http://schemas.openxmlformats.org/officeDocument/2006/relationships/image" Target="/ppt/media/image.png" Id="R2b58a327c1d24268" /><Relationship Type="http://schemas.openxmlformats.org/officeDocument/2006/relationships/image" Target="/ppt/media/image2.png" Id="Raece3da6b5f6438a" /><Relationship Type="http://schemas.openxmlformats.org/officeDocument/2006/relationships/image" Target="/ppt/media/image.jpeg" Id="Rfc3bf085912e423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fbe3cbc7b1a443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b58a327c1d2426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ece3da6b5f6438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c3bf085912e423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a7a29df88c54012" /><Relationship Type="http://schemas.openxmlformats.org/officeDocument/2006/relationships/slideLayout" Target="/ppt/slideLayouts/slideLayout1.xml" Id="R959d286596f54020" /><Relationship Type="http://schemas.openxmlformats.org/officeDocument/2006/relationships/slideLayout" Target="/ppt/slideLayouts/slideLayout2.xml" Id="R2653b2c3f44a42a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59d286596f54020"/>
    <p:sldLayoutId xmlns:r="http://schemas.openxmlformats.org/officeDocument/2006/relationships" id="2147483650" r:id="R2653b2c3f44a42a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fa4e17134764a6d" /><Relationship Type="http://schemas.openxmlformats.org/officeDocument/2006/relationships/notesSlide" Target="/ppt/notesSlides/notesSlide1.xml" Id="Rcce700b7c65e43f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16ef0543fe04bf6" /><Relationship Type="http://schemas.openxmlformats.org/officeDocument/2006/relationships/notesSlide" Target="/ppt/notesSlides/notesSlide2.xml" Id="Ra4a446cc5943490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56577bf725e45d7" /><Relationship Type="http://schemas.openxmlformats.org/officeDocument/2006/relationships/notesSlide" Target="/ppt/notesSlides/notesSlide3.xml" Id="R6350dc13220b4aa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99f42f108fe4384" /><Relationship Type="http://schemas.openxmlformats.org/officeDocument/2006/relationships/notesSlide" Target="/ppt/notesSlides/notesSlide4.xml" Id="Rea38e236ebb34b8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260e1710e234431" /><Relationship Type="http://schemas.openxmlformats.org/officeDocument/2006/relationships/notesSlide" Target="/ppt/notesSlides/notesSlide5.xml" Id="R9b6433ec7ac3415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3612b75f6f54c03" /><Relationship Type="http://schemas.openxmlformats.org/officeDocument/2006/relationships/notesSlide" Target="/ppt/notesSlides/notesSlide6.xml" Id="R4212003763df494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25f5ed4f7e948ab" /><Relationship Type="http://schemas.openxmlformats.org/officeDocument/2006/relationships/notesSlide" Target="/ppt/notesSlides/notesSlide7.xml" Id="Ref480088c70f444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ec15784739c4e52" /><Relationship Type="http://schemas.openxmlformats.org/officeDocument/2006/relationships/notesSlide" Target="/ppt/notesSlides/notesSlide8.xml" Id="R08eed480984b44c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ad5249b00f542ec" /><Relationship Type="http://schemas.openxmlformats.org/officeDocument/2006/relationships/notesSlide" Target="/ppt/notesSlides/notesSlide9.xml" Id="R90e5ab985f08428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53c9ec113204810" /><Relationship Type="http://schemas.openxmlformats.org/officeDocument/2006/relationships/notesSlide" Target="/ppt/notesSlides/notesSlide10.xml" Id="R7f84622b23ab401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e3e1c4d6ae24d6e" /><Relationship Type="http://schemas.openxmlformats.org/officeDocument/2006/relationships/notesSlide" Target="/ppt/notesSlides/notesSlide11.xml" Id="Rbbc23b615b3c41b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6521ae4dc1040c8" /><Relationship Type="http://schemas.openxmlformats.org/officeDocument/2006/relationships/notesSlide" Target="/ppt/notesSlides/notesSlide12.xml" Id="Rf150703e0f9e44c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77e3b3476f341c4" /><Relationship Type="http://schemas.openxmlformats.org/officeDocument/2006/relationships/notesSlide" Target="/ppt/notesSlides/notesSlide13.xml" Id="R96668f66b2f54d9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cb631fa7abd42db" /><Relationship Type="http://schemas.openxmlformats.org/officeDocument/2006/relationships/notesSlide" Target="/ppt/notesSlides/notesSlide14.xml" Id="Rb5fc137c6225405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6e2757a4c504cd7" /><Relationship Type="http://schemas.openxmlformats.org/officeDocument/2006/relationships/notesSlide" Target="/ppt/notesSlides/notesSlide15.xml" Id="R68a718477401497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ba9634ff68849a5" /><Relationship Type="http://schemas.openxmlformats.org/officeDocument/2006/relationships/notesSlide" Target="/ppt/notesSlides/notesSlide16.xml" Id="R89e72d017e30479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5bd164899d5479d" /><Relationship Type="http://schemas.openxmlformats.org/officeDocument/2006/relationships/notesSlide" Target="/ppt/notesSlides/notesSlide17.xml" Id="R51c78770e27d466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07ca83f622e4a29" /><Relationship Type="http://schemas.openxmlformats.org/officeDocument/2006/relationships/notesSlide" Target="/ppt/notesSlides/notesSlide18.xml" Id="Rc2169d80097e4b7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d7c12bfbb7b4440" /><Relationship Type="http://schemas.openxmlformats.org/officeDocument/2006/relationships/notesSlide" Target="/ppt/notesSlides/notesSlide19.xml" Id="R0b64b6a73b6b416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f8242300daf47d8" /><Relationship Type="http://schemas.openxmlformats.org/officeDocument/2006/relationships/notesSlide" Target="/ppt/notesSlides/notesSlide20.xml" Id="R636f4b1daf58455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b762b3e02aa4021" /><Relationship Type="http://schemas.openxmlformats.org/officeDocument/2006/relationships/notesSlide" Target="/ppt/notesSlides/notesSlide21.xml" Id="R17f8e4ebb3234d1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e55380b634943c5" /><Relationship Type="http://schemas.openxmlformats.org/officeDocument/2006/relationships/notesSlide" Target="/ppt/notesSlides/notesSlide22.xml" Id="Rfe8090b64cd74c5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9ba746b0f8824197" /><Relationship Type="http://schemas.openxmlformats.org/officeDocument/2006/relationships/notesSlide" Target="/ppt/notesSlides/notesSlide23.xml" Id="R59e2a543d0df434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9dd62cc66b64483" /><Relationship Type="http://schemas.openxmlformats.org/officeDocument/2006/relationships/notesSlide" Target="/ppt/notesSlides/notesSlide24.xml" Id="Rdb462c62ed674e3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cfde206eedb64305" /><Relationship Type="http://schemas.openxmlformats.org/officeDocument/2006/relationships/notesSlide" Target="/ppt/notesSlides/notesSlide25.xml" Id="R6d45ea06079b474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58bdd010b1e466b" /><Relationship Type="http://schemas.openxmlformats.org/officeDocument/2006/relationships/notesSlide" Target="/ppt/notesSlides/notesSlide26.xml" Id="R8b745316f2ef4aa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e5cfbcb23a6741bf" /><Relationship Type="http://schemas.openxmlformats.org/officeDocument/2006/relationships/notesSlide" Target="/ppt/notesSlides/notesSlide27.xml" Id="Ra00fa295c3e844f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76629def96974139" /><Relationship Type="http://schemas.openxmlformats.org/officeDocument/2006/relationships/notesSlide" Target="/ppt/notesSlides/notesSlide28.xml" Id="R6f4e907c44b0403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5a83c22fc22e483f" /><Relationship Type="http://schemas.openxmlformats.org/officeDocument/2006/relationships/notesSlide" Target="/ppt/notesSlides/notesSlide29.xml" Id="R0d78a05116de4ea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馬太福音第16章</a:t>
            </a:r>
          </a:p>
          <a:p xmlns:a="http://schemas.openxmlformats.org/drawingml/2006/main">
            <a:pPr algn="ctr">
              <a:buNone/>
            </a:pPr>
            <a:r>
              <a:rPr sz="2000">
                <a:solidFill>
                  <a:srgbClr val="FFFFFF"/>
                </a:solidFill>
                <a:latin typeface="Georgia"/>
                <a:ea typeface="Georgia"/>
                <a:cs typeface="Georgia"/>
              </a:rPr>
              <a:t>Matthew 16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16:1  |  Matthew 16:1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法利賽人和撒都該人來試探耶穌，請他從天上顯個神蹟給他們看。</a:t>
            </a:r>
          </a:p>
          <a:p xmlns:a="http://schemas.openxmlformats.org/drawingml/2006/main">
            <a:pPr algn="ctr">
              <a:buNone/>
            </a:pPr>
            <a:r>
              <a:rPr sz="2400">
                <a:solidFill>
                  <a:srgbClr val="FFFFFF"/>
                </a:solidFill>
                <a:latin typeface="Georgia"/>
                <a:ea typeface="Georgia"/>
                <a:cs typeface="Georgia"/>
              </a:rPr>
              <a:t>The Pharisees also with the Sadducees came, and tempting desired him that he would shew them a sign from heaven.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16:2  |  Matthew 16:2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耶穌回答說：「晚上天發紅，你們就說：『天必要晴。』</a:t>
            </a:r>
          </a:p>
          <a:p xmlns:a="http://schemas.openxmlformats.org/drawingml/2006/main">
            <a:pPr algn="ctr">
              <a:buNone/>
            </a:pPr>
            <a:r>
              <a:rPr sz="2400">
                <a:solidFill>
                  <a:srgbClr val="FFFFFF"/>
                </a:solidFill>
                <a:latin typeface="Georgia"/>
                <a:ea typeface="Georgia"/>
                <a:cs typeface="Georgia"/>
              </a:rPr>
              <a:t>He answered and said unto them, When it is evening, ye say, It will be fair weather: for the sky is red.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16:3  |  Matthew 16:3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早晨天發紅，又發黑，你們就說：『今日必有風雨。』你們知道分辨天上的氣色，倒不能分辨這時候的神蹟。</a:t>
            </a:r>
          </a:p>
          <a:p xmlns:a="http://schemas.openxmlformats.org/drawingml/2006/main">
            <a:pPr algn="ctr">
              <a:buNone/>
            </a:pPr>
            <a:r>
              <a:rPr sz="2100">
                <a:solidFill>
                  <a:srgbClr val="FFFFFF"/>
                </a:solidFill>
                <a:latin typeface="Georgia"/>
                <a:ea typeface="Georgia"/>
                <a:cs typeface="Georgia"/>
              </a:rPr>
              <a:t>And in the morning, It will be foul weather to day: for the sky is red and lowring. O ye hypocrites, ye can discern the face of the sky; but can ye not discern the signs of the times?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16:4  |  Matthew 16:4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一個邪惡淫亂的世代求神蹟，除了約拿的神蹟以外，再沒有神蹟給他看。」耶穌就離開他們去了。</a:t>
            </a:r>
          </a:p>
          <a:p xmlns:a="http://schemas.openxmlformats.org/drawingml/2006/main">
            <a:pPr algn="ctr">
              <a:buNone/>
            </a:pPr>
            <a:r>
              <a:rPr sz="2100">
                <a:solidFill>
                  <a:srgbClr val="FFFFFF"/>
                </a:solidFill>
                <a:latin typeface="Georgia"/>
                <a:ea typeface="Georgia"/>
                <a:cs typeface="Georgia"/>
              </a:rPr>
              <a:t>A wicked and adulterous generation seeketh after a sign; and there shall no sign be given unto it, but the sign of the prophet Jonas. And he left them, and departed.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16:5  |  Matthew 16:5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門徒渡到那邊去，忘了帶餅。</a:t>
            </a:r>
          </a:p>
          <a:p xmlns:a="http://schemas.openxmlformats.org/drawingml/2006/main">
            <a:pPr algn="ctr">
              <a:buNone/>
            </a:pPr>
            <a:r>
              <a:rPr sz="2400">
                <a:solidFill>
                  <a:srgbClr val="FFFFFF"/>
                </a:solidFill>
                <a:latin typeface="Georgia"/>
                <a:ea typeface="Georgia"/>
                <a:cs typeface="Georgia"/>
              </a:rPr>
              <a:t>And when his disciples were come to the other side, they had forgotten to take bread.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16:6  |  Matthew 16:6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耶穌對他們說：「你們要謹慎，防備法利賽人和撒都該人的酵。」</a:t>
            </a:r>
          </a:p>
          <a:p xmlns:a="http://schemas.openxmlformats.org/drawingml/2006/main">
            <a:pPr algn="ctr">
              <a:buNone/>
            </a:pPr>
            <a:r>
              <a:rPr sz="2400">
                <a:solidFill>
                  <a:srgbClr val="FFFFFF"/>
                </a:solidFill>
                <a:latin typeface="Georgia"/>
                <a:ea typeface="Georgia"/>
                <a:cs typeface="Georgia"/>
              </a:rPr>
              <a:t>Then Jesus said unto them, Take heed and beware of the leaven of the Pharisees and of the Sadducees.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16:7  |  Matthew 16:7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門徒彼此議論說：「這是因為我們沒有帶餅吧。」</a:t>
            </a:r>
          </a:p>
          <a:p xmlns:a="http://schemas.openxmlformats.org/drawingml/2006/main">
            <a:pPr algn="ctr">
              <a:buNone/>
            </a:pPr>
            <a:r>
              <a:rPr sz="2400">
                <a:solidFill>
                  <a:srgbClr val="FFFFFF"/>
                </a:solidFill>
                <a:latin typeface="Georgia"/>
                <a:ea typeface="Georgia"/>
                <a:cs typeface="Georgia"/>
              </a:rPr>
              <a:t>And they reasoned among themselves, saying, It is because we have taken no bread.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16:8  |  Matthew 16:8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耶穌看出來，就說：「你們這小信的人，為甚麼因為沒有餅彼此議論呢？</a:t>
            </a:r>
          </a:p>
          <a:p xmlns:a="http://schemas.openxmlformats.org/drawingml/2006/main">
            <a:pPr algn="ctr">
              <a:buNone/>
            </a:pPr>
            <a:r>
              <a:rPr sz="2400">
                <a:solidFill>
                  <a:srgbClr val="FFFFFF"/>
                </a:solidFill>
                <a:latin typeface="Georgia"/>
                <a:ea typeface="Georgia"/>
                <a:cs typeface="Georgia"/>
              </a:rPr>
              <a:t>Which when Jesus perceived, he said unto them, O ye of little faith, why reason ye among yourselves, because ye have brought no bread?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16:9  |  Matthew 16:9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你們還不明白嗎？不記得那五個餅分給五千人、又收拾了多少籃子[的零碎]嗎？</a:t>
            </a:r>
          </a:p>
          <a:p xmlns:a="http://schemas.openxmlformats.org/drawingml/2006/main">
            <a:pPr algn="ctr">
              <a:buNone/>
            </a:pPr>
            <a:r>
              <a:rPr sz="2400">
                <a:solidFill>
                  <a:srgbClr val="FFFFFF"/>
                </a:solidFill>
                <a:latin typeface="Georgia"/>
                <a:ea typeface="Georgia"/>
                <a:cs typeface="Georgia"/>
              </a:rPr>
              <a:t>Do ye not yet understand, neither remember the five loaves of the five thousand, and how many baskets ye took up?</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16:10  |  Matthew 16:10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也不記得那七個餅分給四千人、又收拾了多少筐子[的零碎]嗎？</a:t>
            </a:r>
          </a:p>
          <a:p xmlns:a="http://schemas.openxmlformats.org/drawingml/2006/main">
            <a:pPr algn="ctr">
              <a:buNone/>
            </a:pPr>
            <a:r>
              <a:rPr sz="2800">
                <a:solidFill>
                  <a:srgbClr val="FFFFFF"/>
                </a:solidFill>
                <a:latin typeface="Georgia"/>
                <a:ea typeface="Georgia"/>
                <a:cs typeface="Georgia"/>
              </a:rPr>
              <a:t>Neither the seven loaves of the four thousand, and how many baskets ye took up?</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16:11  |  Matthew 16:11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我對你們說：『要防備法利賽人和撒都該人的酵』，這話不是指着餅說的，你們怎麼不明白呢？」</a:t>
            </a:r>
          </a:p>
          <a:p xmlns:a="http://schemas.openxmlformats.org/drawingml/2006/main">
            <a:pPr algn="ctr">
              <a:buNone/>
            </a:pPr>
            <a:r>
              <a:rPr sz="2100">
                <a:solidFill>
                  <a:srgbClr val="FFFFFF"/>
                </a:solidFill>
                <a:latin typeface="Georgia"/>
                <a:ea typeface="Georgia"/>
                <a:cs typeface="Georgia"/>
              </a:rPr>
              <a:t>How is it that ye do not understand that I spake it not to you concerning bread, that ye should beware of the leaven of the Pharisees and of the Sadducees?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16:12  |  Matthew 16:12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門徒這才曉得他說的不是叫他們防備餅的酵，乃是防備法利賽人和撒都該人的教訓。</a:t>
            </a:r>
          </a:p>
          <a:p xmlns:a="http://schemas.openxmlformats.org/drawingml/2006/main">
            <a:pPr algn="ctr">
              <a:buNone/>
            </a:pPr>
            <a:r>
              <a:rPr sz="2400">
                <a:solidFill>
                  <a:srgbClr val="FFFFFF"/>
                </a:solidFill>
                <a:latin typeface="Georgia"/>
                <a:ea typeface="Georgia"/>
                <a:cs typeface="Georgia"/>
              </a:rPr>
              <a:t>Then understood they how that he bade them not beware of the leaven of bread, but of the doctrine of the Pharisees and of the Sadducees.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16:13  |  Matthew 16:13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耶穌到了凱撒利亞‧腓立比的境內，就問門徒說：「人說我－－人子是誰？」</a:t>
            </a:r>
          </a:p>
          <a:p xmlns:a="http://schemas.openxmlformats.org/drawingml/2006/main">
            <a:pPr algn="ctr">
              <a:buNone/>
            </a:pPr>
            <a:r>
              <a:rPr sz="2400">
                <a:solidFill>
                  <a:srgbClr val="FFFFFF"/>
                </a:solidFill>
                <a:latin typeface="Georgia"/>
                <a:ea typeface="Georgia"/>
                <a:cs typeface="Georgia"/>
              </a:rPr>
              <a:t>When Jesus came into the coasts of Caesarea Philippi, he asked his disciples, saying, Whom do men say that I the Son of man am?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16:14  |  Matthew 16:14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他們說：「有人說是施洗的約翰；有人說是以利亞；又有人說是耶利米或是先知裏的一位。」</a:t>
            </a:r>
          </a:p>
          <a:p xmlns:a="http://schemas.openxmlformats.org/drawingml/2006/main">
            <a:pPr algn="ctr">
              <a:buNone/>
            </a:pPr>
            <a:r>
              <a:rPr sz="2400">
                <a:solidFill>
                  <a:srgbClr val="FFFFFF"/>
                </a:solidFill>
                <a:latin typeface="Georgia"/>
                <a:ea typeface="Georgia"/>
                <a:cs typeface="Georgia"/>
              </a:rPr>
              <a:t>And they said, Some say that thou art John the Baptist: some, Elias; and others, Jeremias, or one of the prophets.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16:15  |  Matthew 16:15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耶穌說：「你們說我是誰？」</a:t>
            </a:r>
          </a:p>
          <a:p xmlns:a="http://schemas.openxmlformats.org/drawingml/2006/main">
            <a:pPr algn="ctr">
              <a:buNone/>
            </a:pPr>
            <a:r>
              <a:rPr sz="2800">
                <a:solidFill>
                  <a:srgbClr val="FFFFFF"/>
                </a:solidFill>
                <a:latin typeface="Georgia"/>
                <a:ea typeface="Georgia"/>
                <a:cs typeface="Georgia"/>
              </a:rPr>
              <a:t>He saith unto them, But whom say ye that I am?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16:16  |  Matthew 16:16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西門‧彼得回答說：「你是基督，是永生神的兒子。」</a:t>
            </a:r>
          </a:p>
          <a:p xmlns:a="http://schemas.openxmlformats.org/drawingml/2006/main">
            <a:pPr algn="ctr">
              <a:buNone/>
            </a:pPr>
            <a:r>
              <a:rPr sz="2400">
                <a:solidFill>
                  <a:srgbClr val="FFFFFF"/>
                </a:solidFill>
                <a:latin typeface="Georgia"/>
                <a:ea typeface="Georgia"/>
                <a:cs typeface="Georgia"/>
              </a:rPr>
              <a:t>And Simon Peter answered and said, Thou art the Christ, the Son of the living God.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16:17  |  Matthew 16:17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耶穌對他說：「西門‧巴‧約拿，你是有福的！因為這不是屬血肉[的]指示你的，乃是我在天上的父指示的。</a:t>
            </a:r>
          </a:p>
          <a:p xmlns:a="http://schemas.openxmlformats.org/drawingml/2006/main">
            <a:pPr algn="ctr">
              <a:buNone/>
            </a:pPr>
            <a:r>
              <a:rPr sz="2100">
                <a:solidFill>
                  <a:srgbClr val="FFFFFF"/>
                </a:solidFill>
                <a:latin typeface="Georgia"/>
                <a:ea typeface="Georgia"/>
                <a:cs typeface="Georgia"/>
              </a:rPr>
              <a:t>And Jesus answered and said unto him, Blessed art thou, Simon Bar-jona: for flesh and blood hath not revealed it unto thee, but my Father which is in heaven.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16:18  |  Matthew 16:18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我還告訴你，你是彼得，我要把我的教會建造在這磐石上；陰間的權柄不能勝過他。</a:t>
            </a:r>
          </a:p>
          <a:p xmlns:a="http://schemas.openxmlformats.org/drawingml/2006/main">
            <a:pPr algn="ctr">
              <a:buNone/>
            </a:pPr>
            <a:r>
              <a:rPr sz="2400">
                <a:solidFill>
                  <a:srgbClr val="FFFFFF"/>
                </a:solidFill>
                <a:latin typeface="Georgia"/>
                <a:ea typeface="Georgia"/>
                <a:cs typeface="Georgia"/>
              </a:rPr>
              <a:t>And I say also unto thee, That thou art Peter, and upon this rock I will build my church; and the gates of hell shall not prevail against it.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16:19  |  Matthew 16:19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我要把天國的鑰匙給你，凡你在地上所捆綁的，在天上也要捆綁；凡你在地上所釋放的，在天上也要釋放。」</a:t>
            </a:r>
          </a:p>
          <a:p xmlns:a="http://schemas.openxmlformats.org/drawingml/2006/main">
            <a:pPr algn="ctr">
              <a:buNone/>
            </a:pPr>
            <a:r>
              <a:rPr sz="2100">
                <a:solidFill>
                  <a:srgbClr val="FFFFFF"/>
                </a:solidFill>
                <a:latin typeface="Georgia"/>
                <a:ea typeface="Georgia"/>
                <a:cs typeface="Georgia"/>
              </a:rPr>
              <a:t>And I will give unto thee the keys of the kingdom of heaven: and whatsoever thou shalt bind on earth shall be bound in heaven: and whatsoever thou shalt loose on earth shall be loosed in heaven.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16:20  |  Matthew 16:20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當下，耶穌囑咐門徒，不可對人說他是基督。</a:t>
            </a:r>
          </a:p>
          <a:p xmlns:a="http://schemas.openxmlformats.org/drawingml/2006/main">
            <a:pPr algn="ctr">
              <a:buNone/>
            </a:pPr>
            <a:r>
              <a:rPr sz="2400">
                <a:solidFill>
                  <a:srgbClr val="FFFFFF"/>
                </a:solidFill>
                <a:latin typeface="Georgia"/>
                <a:ea typeface="Georgia"/>
                <a:cs typeface="Georgia"/>
              </a:rPr>
              <a:t>Then charged he his disciples that they should tell no man that he was Jesus the Christ.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16:21  |  Matthew 16:21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從此，耶穌才指示門徒，他必須上耶路撒冷去，受長老、祭司長、文士許多的苦，並且被殺，第三日復活。</a:t>
            </a:r>
          </a:p>
          <a:p xmlns:a="http://schemas.openxmlformats.org/drawingml/2006/main">
            <a:pPr algn="ctr">
              <a:buNone/>
            </a:pPr>
            <a:r>
              <a:rPr sz="2100">
                <a:solidFill>
                  <a:srgbClr val="FFFFFF"/>
                </a:solidFill>
                <a:latin typeface="Georgia"/>
                <a:ea typeface="Georgia"/>
                <a:cs typeface="Georgia"/>
              </a:rPr>
              <a:t>From that time forth began Jesus to shew unto his disciples, how that he must go unto Jerusalem, and suffer many things of the elders and chief priests and scribes, and be killed, and be raised again the third day.</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16:22  |  Matthew 16:22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彼得就拉着他，勸他說：「主啊，萬不可如此！這事必不臨到你身上。」</a:t>
            </a:r>
          </a:p>
          <a:p xmlns:a="http://schemas.openxmlformats.org/drawingml/2006/main">
            <a:pPr algn="ctr">
              <a:buNone/>
            </a:pPr>
            <a:r>
              <a:rPr sz="2400">
                <a:solidFill>
                  <a:srgbClr val="FFFFFF"/>
                </a:solidFill>
                <a:latin typeface="Georgia"/>
                <a:ea typeface="Georgia"/>
                <a:cs typeface="Georgia"/>
              </a:rPr>
              <a:t>Then Peter took him, and began to rebuke him, saying, Be it far from thee, Lord: this shall not be unto thee.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16:23  |  Matthew 16:23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耶穌轉過來，對彼得說：「撒但，退我後邊去吧！你是絆我腳的；因為你不體貼神的意思，只體貼人的意思。」</a:t>
            </a:r>
          </a:p>
          <a:p xmlns:a="http://schemas.openxmlformats.org/drawingml/2006/main">
            <a:pPr algn="ctr">
              <a:buNone/>
            </a:pPr>
            <a:r>
              <a:rPr sz="2100">
                <a:solidFill>
                  <a:srgbClr val="FFFFFF"/>
                </a:solidFill>
                <a:latin typeface="Georgia"/>
                <a:ea typeface="Georgia"/>
                <a:cs typeface="Georgia"/>
              </a:rPr>
              <a:t>But he turned, and said unto Peter, Get thee behind me, Satan: thou art an offence unto me: for thou savourest not the things that be of God, but those that be of men.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16:24  |  Matthew 16:24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於是耶穌對門徒說：「若有人要跟從我，就當捨己，背起他的十字架來跟從我。</a:t>
            </a:r>
          </a:p>
          <a:p xmlns:a="http://schemas.openxmlformats.org/drawingml/2006/main">
            <a:pPr algn="ctr">
              <a:buNone/>
            </a:pPr>
            <a:r>
              <a:rPr sz="2400">
                <a:solidFill>
                  <a:srgbClr val="FFFFFF"/>
                </a:solidFill>
                <a:latin typeface="Georgia"/>
                <a:ea typeface="Georgia"/>
                <a:cs typeface="Georgia"/>
              </a:rPr>
              <a:t>Then said Jesus unto his disciples, If any man will come after me, let him deny himself, and take up his cross, and follow me.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16:25  |  Matthew 16:25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因為，凡要救自己生命的，必喪掉生命；凡為我喪掉生命的，必得着生命。</a:t>
            </a:r>
          </a:p>
          <a:p xmlns:a="http://schemas.openxmlformats.org/drawingml/2006/main">
            <a:pPr algn="ctr">
              <a:buNone/>
            </a:pPr>
            <a:r>
              <a:rPr sz="2400">
                <a:solidFill>
                  <a:srgbClr val="FFFFFF"/>
                </a:solidFill>
                <a:latin typeface="Georgia"/>
                <a:ea typeface="Georgia"/>
                <a:cs typeface="Georgia"/>
              </a:rPr>
              <a:t>For whosoever will save his life shall lose it: and whosoever will lose his life for my sake shall find it.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16:26  |  Matthew 16:26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人若賺得全世界，賠上自己的生命，有甚麼益處呢？人還能拿甚麼換生命呢？</a:t>
            </a:r>
          </a:p>
          <a:p xmlns:a="http://schemas.openxmlformats.org/drawingml/2006/main">
            <a:pPr algn="ctr">
              <a:buNone/>
            </a:pPr>
            <a:r>
              <a:rPr sz="2400">
                <a:solidFill>
                  <a:srgbClr val="FFFFFF"/>
                </a:solidFill>
                <a:latin typeface="Georgia"/>
                <a:ea typeface="Georgia"/>
                <a:cs typeface="Georgia"/>
              </a:rPr>
              <a:t>For what is a man profited, if he shall gain the whole world, and lose his own soul? or what shall a man give in exchange for his soul?</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16:27  |  Matthew 16:27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人子要在他父的榮耀裏，同着眾使者降臨；那時候，他要照各人的行為報應各人。</a:t>
            </a:r>
          </a:p>
          <a:p xmlns:a="http://schemas.openxmlformats.org/drawingml/2006/main">
            <a:pPr algn="ctr">
              <a:buNone/>
            </a:pPr>
            <a:r>
              <a:rPr sz="2400">
                <a:solidFill>
                  <a:srgbClr val="FFFFFF"/>
                </a:solidFill>
                <a:latin typeface="Georgia"/>
                <a:ea typeface="Georgia"/>
                <a:cs typeface="Georgia"/>
              </a:rPr>
              <a:t>For the Son of man shall come in the glory of his Father with his angels; and then he shall reward every man according to his works.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16:28  |  Matthew 16:28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我實在告訴你們，站在這裏的，有人在沒嘗死味以前必看見人子降臨在他的國裏。」</a:t>
            </a:r>
          </a:p>
          <a:p xmlns:a="http://schemas.openxmlformats.org/drawingml/2006/main">
            <a:pPr algn="ctr">
              <a:buNone/>
            </a:pPr>
            <a:r>
              <a:rPr sz="2400">
                <a:solidFill>
                  <a:srgbClr val="FFFFFF"/>
                </a:solidFill>
                <a:latin typeface="Georgia"/>
                <a:ea typeface="Georgia"/>
                <a:cs typeface="Georgia"/>
              </a:rPr>
              <a:t>Verily I say unto you, There be some standing here, which shall not taste of death, till they see the Son of man coming in his kingdom.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2026-08-30T06:58:09.8390000Z</dcterms:created>
  <dcterms:modified xsi:type="dcterms:W3CDTF">2026-08-30T06:58:09.8390000Z</dcterms:modified>
</coreProperties>
</file>