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cb6212e0b514f1e" /><Relationship Type="http://schemas.openxmlformats.org/officeDocument/2006/relationships/extended-properties" Target="/docProps/app.xml" Id="R696e790ce133465e" /><Relationship Type="http://schemas.openxmlformats.org/officeDocument/2006/relationships/officeDocument" Target="/ppt/presentation.xml" Id="Ra9763bd61ee14c0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102c693afb94103"/>
  </p:sldMasterIdLst>
  <p:notesMasterIdLst>
    <p:notesMasterId xmlns:r="http://schemas.openxmlformats.org/officeDocument/2006/relationships" r:id="R03f63a1ab1814c1a"/>
  </p:notesMasterIdLst>
  <p:sldIdLst>
    <p:sldId xmlns:r="http://schemas.openxmlformats.org/officeDocument/2006/relationships" id="256" r:id="R4b99854ebec342de"/>
    <p:sldId xmlns:r="http://schemas.openxmlformats.org/officeDocument/2006/relationships" id="257" r:id="Rf5be8f279ebb45c2"/>
    <p:sldId xmlns:r="http://schemas.openxmlformats.org/officeDocument/2006/relationships" id="258" r:id="R7c5a5e3ae30440b5"/>
    <p:sldId xmlns:r="http://schemas.openxmlformats.org/officeDocument/2006/relationships" id="259" r:id="R269058319d014f55"/>
    <p:sldId xmlns:r="http://schemas.openxmlformats.org/officeDocument/2006/relationships" id="260" r:id="R9c9c6878ee99470b"/>
    <p:sldId xmlns:r="http://schemas.openxmlformats.org/officeDocument/2006/relationships" id="261" r:id="R81a96d722f974eba"/>
    <p:sldId xmlns:r="http://schemas.openxmlformats.org/officeDocument/2006/relationships" id="262" r:id="Rf51ebcc0d17a4b71"/>
    <p:sldId xmlns:r="http://schemas.openxmlformats.org/officeDocument/2006/relationships" id="263" r:id="Rd386a21c86c946f3"/>
    <p:sldId xmlns:r="http://schemas.openxmlformats.org/officeDocument/2006/relationships" id="264" r:id="R2425e29118b74adf"/>
    <p:sldId xmlns:r="http://schemas.openxmlformats.org/officeDocument/2006/relationships" id="265" r:id="Re72bef634bb844c8"/>
    <p:sldId xmlns:r="http://schemas.openxmlformats.org/officeDocument/2006/relationships" id="266" r:id="Rb7cdff3204814419"/>
    <p:sldId xmlns:r="http://schemas.openxmlformats.org/officeDocument/2006/relationships" id="267" r:id="R85fe64b3bc114a39"/>
    <p:sldId xmlns:r="http://schemas.openxmlformats.org/officeDocument/2006/relationships" id="268" r:id="Re4331cdafad944c6"/>
    <p:sldId xmlns:r="http://schemas.openxmlformats.org/officeDocument/2006/relationships" id="269" r:id="Ra1ebf7fafb724825"/>
    <p:sldId xmlns:r="http://schemas.openxmlformats.org/officeDocument/2006/relationships" id="270" r:id="R4ed494907845472d"/>
    <p:sldId xmlns:r="http://schemas.openxmlformats.org/officeDocument/2006/relationships" id="271" r:id="R076fd362405f4467"/>
    <p:sldId xmlns:r="http://schemas.openxmlformats.org/officeDocument/2006/relationships" id="272" r:id="R32600b825cfe4f21"/>
    <p:sldId xmlns:r="http://schemas.openxmlformats.org/officeDocument/2006/relationships" id="273" r:id="Rb9472c0870714d52"/>
    <p:sldId xmlns:r="http://schemas.openxmlformats.org/officeDocument/2006/relationships" id="274" r:id="Rdc03480a001741d6"/>
    <p:sldId xmlns:r="http://schemas.openxmlformats.org/officeDocument/2006/relationships" id="275" r:id="Rdc9bd8e3af184405"/>
    <p:sldId xmlns:r="http://schemas.openxmlformats.org/officeDocument/2006/relationships" id="276" r:id="R51075767a90d45e9"/>
    <p:sldId xmlns:r="http://schemas.openxmlformats.org/officeDocument/2006/relationships" id="277" r:id="Re1c5c1830b2546b2"/>
    <p:sldId xmlns:r="http://schemas.openxmlformats.org/officeDocument/2006/relationships" id="278" r:id="R9eefdfd0532b41c5"/>
    <p:sldId xmlns:r="http://schemas.openxmlformats.org/officeDocument/2006/relationships" id="279" r:id="R781c13a3efd6465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ef55e3140dc4a58" /><Relationship Type="http://schemas.openxmlformats.org/officeDocument/2006/relationships/slideMaster" Target="/ppt/slideMasters/slideMaster1.xml" Id="Rf102c693afb94103" /><Relationship Type="http://schemas.openxmlformats.org/officeDocument/2006/relationships/notesMaster" Target="/ppt/notesMasters/notesMaster1.xml" Id="R03f63a1ab1814c1a" /><Relationship Type="http://schemas.openxmlformats.org/officeDocument/2006/relationships/presProps" Target="/ppt/presProps.xml" Id="R40b2dcc69b364316" /><Relationship Type="http://schemas.openxmlformats.org/officeDocument/2006/relationships/tableStyles" Target="/ppt/tableStyles.xml" Id="R5510b8e8f3464b4f" /><Relationship Type="http://schemas.openxmlformats.org/officeDocument/2006/relationships/slide" Target="/ppt/slides/slide1.xml" Id="R4b99854ebec342de" /><Relationship Type="http://schemas.openxmlformats.org/officeDocument/2006/relationships/slide" Target="/ppt/slides/slide2.xml" Id="Rf5be8f279ebb45c2" /><Relationship Type="http://schemas.openxmlformats.org/officeDocument/2006/relationships/slide" Target="/ppt/slides/slide3.xml" Id="R7c5a5e3ae30440b5" /><Relationship Type="http://schemas.openxmlformats.org/officeDocument/2006/relationships/slide" Target="/ppt/slides/slide4.xml" Id="R269058319d014f55" /><Relationship Type="http://schemas.openxmlformats.org/officeDocument/2006/relationships/slide" Target="/ppt/slides/slide5.xml" Id="R9c9c6878ee99470b" /><Relationship Type="http://schemas.openxmlformats.org/officeDocument/2006/relationships/slide" Target="/ppt/slides/slide6.xml" Id="R81a96d722f974eba" /><Relationship Type="http://schemas.openxmlformats.org/officeDocument/2006/relationships/slide" Target="/ppt/slides/slide7.xml" Id="Rf51ebcc0d17a4b71" /><Relationship Type="http://schemas.openxmlformats.org/officeDocument/2006/relationships/slide" Target="/ppt/slides/slide8.xml" Id="Rd386a21c86c946f3" /><Relationship Type="http://schemas.openxmlformats.org/officeDocument/2006/relationships/slide" Target="/ppt/slides/slide9.xml" Id="R2425e29118b74adf" /><Relationship Type="http://schemas.openxmlformats.org/officeDocument/2006/relationships/slide" Target="/ppt/slides/slide10.xml" Id="Re72bef634bb844c8" /><Relationship Type="http://schemas.openxmlformats.org/officeDocument/2006/relationships/slide" Target="/ppt/slides/slide11.xml" Id="Rb7cdff3204814419" /><Relationship Type="http://schemas.openxmlformats.org/officeDocument/2006/relationships/slide" Target="/ppt/slides/slide12.xml" Id="R85fe64b3bc114a39" /><Relationship Type="http://schemas.openxmlformats.org/officeDocument/2006/relationships/slide" Target="/ppt/slides/slide13.xml" Id="Re4331cdafad944c6" /><Relationship Type="http://schemas.openxmlformats.org/officeDocument/2006/relationships/slide" Target="/ppt/slides/slide14.xml" Id="Ra1ebf7fafb724825" /><Relationship Type="http://schemas.openxmlformats.org/officeDocument/2006/relationships/slide" Target="/ppt/slides/slide15.xml" Id="R4ed494907845472d" /><Relationship Type="http://schemas.openxmlformats.org/officeDocument/2006/relationships/slide" Target="/ppt/slides/slide16.xml" Id="R076fd362405f4467" /><Relationship Type="http://schemas.openxmlformats.org/officeDocument/2006/relationships/slide" Target="/ppt/slides/slide17.xml" Id="R32600b825cfe4f21" /><Relationship Type="http://schemas.openxmlformats.org/officeDocument/2006/relationships/slide" Target="/ppt/slides/slide18.xml" Id="Rb9472c0870714d52" /><Relationship Type="http://schemas.openxmlformats.org/officeDocument/2006/relationships/slide" Target="/ppt/slides/slide19.xml" Id="Rdc03480a001741d6" /><Relationship Type="http://schemas.openxmlformats.org/officeDocument/2006/relationships/slide" Target="/ppt/slides/slide20.xml" Id="Rdc9bd8e3af184405" /><Relationship Type="http://schemas.openxmlformats.org/officeDocument/2006/relationships/slide" Target="/ppt/slides/slide21.xml" Id="R51075767a90d45e9" /><Relationship Type="http://schemas.openxmlformats.org/officeDocument/2006/relationships/slide" Target="/ppt/slides/slide22.xml" Id="Re1c5c1830b2546b2" /><Relationship Type="http://schemas.openxmlformats.org/officeDocument/2006/relationships/slide" Target="/ppt/slides/slide23.xml" Id="R9eefdfd0532b41c5" /><Relationship Type="http://schemas.openxmlformats.org/officeDocument/2006/relationships/slide" Target="/ppt/slides/slide24.xml" Id="R781c13a3efd6465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2749bfff2414ce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4febfeb43444e4a" /><Relationship Type="http://schemas.openxmlformats.org/officeDocument/2006/relationships/notesMaster" Target="/ppt/notesMasters/notesMaster1.xml" Id="R4c69b9805977435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4602e0407f44e12" /><Relationship Type="http://schemas.openxmlformats.org/officeDocument/2006/relationships/notesMaster" Target="/ppt/notesMasters/notesMaster1.xml" Id="R570194e4028a446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57967677de04916" /><Relationship Type="http://schemas.openxmlformats.org/officeDocument/2006/relationships/notesMaster" Target="/ppt/notesMasters/notesMaster1.xml" Id="Rcbea6730a51343f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16071d535154114" /><Relationship Type="http://schemas.openxmlformats.org/officeDocument/2006/relationships/notesMaster" Target="/ppt/notesMasters/notesMaster1.xml" Id="Raf711aca30a2419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fdd540e91c94454" /><Relationship Type="http://schemas.openxmlformats.org/officeDocument/2006/relationships/notesMaster" Target="/ppt/notesMasters/notesMaster1.xml" Id="R13f0b60d3791431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9618cd04da142ec" /><Relationship Type="http://schemas.openxmlformats.org/officeDocument/2006/relationships/notesMaster" Target="/ppt/notesMasters/notesMaster1.xml" Id="R5f30f20c403145b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681a28e245a496a" /><Relationship Type="http://schemas.openxmlformats.org/officeDocument/2006/relationships/notesMaster" Target="/ppt/notesMasters/notesMaster1.xml" Id="R3b2c2d17c5804c7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10a2ccfe5eb48b0" /><Relationship Type="http://schemas.openxmlformats.org/officeDocument/2006/relationships/notesMaster" Target="/ppt/notesMasters/notesMaster1.xml" Id="R8af953fd0a46458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7719055e2b74eb5" /><Relationship Type="http://schemas.openxmlformats.org/officeDocument/2006/relationships/notesMaster" Target="/ppt/notesMasters/notesMaster1.xml" Id="R986bd6473c0e443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d3d536e3e32414f" /><Relationship Type="http://schemas.openxmlformats.org/officeDocument/2006/relationships/notesMaster" Target="/ppt/notesMasters/notesMaster1.xml" Id="R96828c2b3b8c4c6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2f84bc709844c88" /><Relationship Type="http://schemas.openxmlformats.org/officeDocument/2006/relationships/notesMaster" Target="/ppt/notesMasters/notesMaster1.xml" Id="R6450da957a3b435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6d34babf7984a90" /><Relationship Type="http://schemas.openxmlformats.org/officeDocument/2006/relationships/notesMaster" Target="/ppt/notesMasters/notesMaster1.xml" Id="R49939fa85e1542a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2917a4ff75c4967" /><Relationship Type="http://schemas.openxmlformats.org/officeDocument/2006/relationships/notesMaster" Target="/ppt/notesMasters/notesMaster1.xml" Id="Rad45343e0128419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78f660f859a4c4a" /><Relationship Type="http://schemas.openxmlformats.org/officeDocument/2006/relationships/notesMaster" Target="/ppt/notesMasters/notesMaster1.xml" Id="R2d0d9a401edf4a6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ef3c2f83a0f4f19" /><Relationship Type="http://schemas.openxmlformats.org/officeDocument/2006/relationships/notesMaster" Target="/ppt/notesMasters/notesMaster1.xml" Id="Rdb87a976b4a54a4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371c30472524de0" /><Relationship Type="http://schemas.openxmlformats.org/officeDocument/2006/relationships/notesMaster" Target="/ppt/notesMasters/notesMaster1.xml" Id="R8b940defc4dc4ac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6307e15fb3c4029" /><Relationship Type="http://schemas.openxmlformats.org/officeDocument/2006/relationships/notesMaster" Target="/ppt/notesMasters/notesMaster1.xml" Id="R0f843b5779b644b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49ded01cddc4d81" /><Relationship Type="http://schemas.openxmlformats.org/officeDocument/2006/relationships/notesMaster" Target="/ppt/notesMasters/notesMaster1.xml" Id="R7888cf6a43cd401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0c47f1edf984c36" /><Relationship Type="http://schemas.openxmlformats.org/officeDocument/2006/relationships/notesMaster" Target="/ppt/notesMasters/notesMaster1.xml" Id="R777f19f8ff5c4fe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07b68afd9e04a89" /><Relationship Type="http://schemas.openxmlformats.org/officeDocument/2006/relationships/notesMaster" Target="/ppt/notesMasters/notesMaster1.xml" Id="Rb455b892f93d4f4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8b56584bd444f67" /><Relationship Type="http://schemas.openxmlformats.org/officeDocument/2006/relationships/notesMaster" Target="/ppt/notesMasters/notesMaster1.xml" Id="Rf80efa175b71409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036018e8c024840" /><Relationship Type="http://schemas.openxmlformats.org/officeDocument/2006/relationships/notesMaster" Target="/ppt/notesMasters/notesMaster1.xml" Id="R6447d775ded9467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5a29d86f8b34608" /><Relationship Type="http://schemas.openxmlformats.org/officeDocument/2006/relationships/notesMaster" Target="/ppt/notesMasters/notesMaster1.xml" Id="Rfa721f1b950c436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10455a6760247bb" /><Relationship Type="http://schemas.openxmlformats.org/officeDocument/2006/relationships/notesMaster" Target="/ppt/notesMasters/notesMaster1.xml" Id="Rd74f92e168c8469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47a860308954b91" /><Relationship Type="http://schemas.openxmlformats.org/officeDocument/2006/relationships/image" Target="/ppt/media/image.png" Id="Ra48c432267fd4a77" /><Relationship Type="http://schemas.openxmlformats.org/officeDocument/2006/relationships/image" Target="/ppt/media/image2.png" Id="Re6d5516320b64aaf" /><Relationship Type="http://schemas.openxmlformats.org/officeDocument/2006/relationships/image" Target="/ppt/media/image.jpeg" Id="Rbb4091d98a26475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818deb7511c40e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48c432267fd4a7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6d5516320b64aa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4091d98a26475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f93949e2bda41da" /><Relationship Type="http://schemas.openxmlformats.org/officeDocument/2006/relationships/slideLayout" Target="/ppt/slideLayouts/slideLayout1.xml" Id="R6c55c74e72c44e5a" /><Relationship Type="http://schemas.openxmlformats.org/officeDocument/2006/relationships/slideLayout" Target="/ppt/slideLayouts/slideLayout2.xml" Id="R61d13d0e05bf474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c55c74e72c44e5a"/>
    <p:sldLayoutId xmlns:r="http://schemas.openxmlformats.org/officeDocument/2006/relationships" id="2147483650" r:id="R61d13d0e05bf474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4161a31f734f38" /><Relationship Type="http://schemas.openxmlformats.org/officeDocument/2006/relationships/notesSlide" Target="/ppt/notesSlides/notesSlide1.xml" Id="R172fc459885245b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f97e16ac1a4032" /><Relationship Type="http://schemas.openxmlformats.org/officeDocument/2006/relationships/notesSlide" Target="/ppt/notesSlides/notesSlide2.xml" Id="R7587f7a337c145a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5ae0c97f944c00" /><Relationship Type="http://schemas.openxmlformats.org/officeDocument/2006/relationships/notesSlide" Target="/ppt/notesSlides/notesSlide3.xml" Id="R721351d651d740a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c4487cf8824991" /><Relationship Type="http://schemas.openxmlformats.org/officeDocument/2006/relationships/notesSlide" Target="/ppt/notesSlides/notesSlide4.xml" Id="Rcf8948dcc9c04f5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d6d58070844e6e" /><Relationship Type="http://schemas.openxmlformats.org/officeDocument/2006/relationships/notesSlide" Target="/ppt/notesSlides/notesSlide5.xml" Id="R96aff25ee483461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f5932e08f14dee" /><Relationship Type="http://schemas.openxmlformats.org/officeDocument/2006/relationships/notesSlide" Target="/ppt/notesSlides/notesSlide6.xml" Id="Rb8234b4b28b044f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73addf2c4a45e0" /><Relationship Type="http://schemas.openxmlformats.org/officeDocument/2006/relationships/notesSlide" Target="/ppt/notesSlides/notesSlide7.xml" Id="Rbde6003faf52423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0b48fcea5c447e" /><Relationship Type="http://schemas.openxmlformats.org/officeDocument/2006/relationships/notesSlide" Target="/ppt/notesSlides/notesSlide8.xml" Id="R8a958c377241400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405f532b67460b" /><Relationship Type="http://schemas.openxmlformats.org/officeDocument/2006/relationships/notesSlide" Target="/ppt/notesSlides/notesSlide9.xml" Id="R6ea1b1d933cf41b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53b47471e2460f" /><Relationship Type="http://schemas.openxmlformats.org/officeDocument/2006/relationships/notesSlide" Target="/ppt/notesSlides/notesSlide10.xml" Id="R91f81976d1cf465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cb326dab7d42ab" /><Relationship Type="http://schemas.openxmlformats.org/officeDocument/2006/relationships/notesSlide" Target="/ppt/notesSlides/notesSlide11.xml" Id="Ra4a5583ccb6040f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532a38ec2e4965" /><Relationship Type="http://schemas.openxmlformats.org/officeDocument/2006/relationships/notesSlide" Target="/ppt/notesSlides/notesSlide12.xml" Id="R56e1cda82d5d407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9ba702bf354236" /><Relationship Type="http://schemas.openxmlformats.org/officeDocument/2006/relationships/notesSlide" Target="/ppt/notesSlides/notesSlide13.xml" Id="Rffd085e63b65436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ce060cbffd4383" /><Relationship Type="http://schemas.openxmlformats.org/officeDocument/2006/relationships/notesSlide" Target="/ppt/notesSlides/notesSlide14.xml" Id="Rd2f047bc6fcb497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cf546f8fae4b0e" /><Relationship Type="http://schemas.openxmlformats.org/officeDocument/2006/relationships/notesSlide" Target="/ppt/notesSlides/notesSlide15.xml" Id="R5f66f828a7ae426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efef27ad7e4782" /><Relationship Type="http://schemas.openxmlformats.org/officeDocument/2006/relationships/notesSlide" Target="/ppt/notesSlides/notesSlide16.xml" Id="R980dd35ca16e45f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11a13428f44c60" /><Relationship Type="http://schemas.openxmlformats.org/officeDocument/2006/relationships/notesSlide" Target="/ppt/notesSlides/notesSlide17.xml" Id="Rf5c95f9af21f4c0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6958d140a9403f" /><Relationship Type="http://schemas.openxmlformats.org/officeDocument/2006/relationships/notesSlide" Target="/ppt/notesSlides/notesSlide18.xml" Id="Rc045b5e03191468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244297ad444de5" /><Relationship Type="http://schemas.openxmlformats.org/officeDocument/2006/relationships/notesSlide" Target="/ppt/notesSlides/notesSlide19.xml" Id="Re947d24fbf19471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d0aab51f7d415f" /><Relationship Type="http://schemas.openxmlformats.org/officeDocument/2006/relationships/notesSlide" Target="/ppt/notesSlides/notesSlide20.xml" Id="Re7d785ff75cc494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c56c640ca1471e" /><Relationship Type="http://schemas.openxmlformats.org/officeDocument/2006/relationships/notesSlide" Target="/ppt/notesSlides/notesSlide21.xml" Id="R055a227da9d04c1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14f85abf5f435b" /><Relationship Type="http://schemas.openxmlformats.org/officeDocument/2006/relationships/notesSlide" Target="/ppt/notesSlides/notesSlide22.xml" Id="R4b793a85d9584a8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b3fea504d54346" /><Relationship Type="http://schemas.openxmlformats.org/officeDocument/2006/relationships/notesSlide" Target="/ppt/notesSlides/notesSlide23.xml" Id="R074c6578b9df48f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12f9a43d9e4410" /><Relationship Type="http://schemas.openxmlformats.org/officeDocument/2006/relationships/notesSlide" Target="/ppt/notesSlides/notesSlide24.xml" Id="R7ca8d560df634b3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  |  Psalms 55:1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大衛的訓誨詩，交與伶長。用絲弦的樂器。 神啊，求你留心聽我的禱告， 不要隱藏不聽我的懇求！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on Neginoth, Maschil, A Psalm of David. Give ear to my prayer, O God; and hide not thyself from my supplication.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55:2  |  Psalms 55:2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求你側耳聽我，應允我。 我哀歎不安，發聲唉哼，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Attend unto me, and hear me: I mourn in my complaint, and make a noise;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55:3  |  Psalms 55:3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都因仇敵的聲音，惡人的欺壓； 因為他們將罪孽加在我身上，發怒氣逼迫我。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of the voice of the enemy, because of the oppression of the wicked: for they cast iniquity upon me, and in wrath they hate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55:4  |  Psalms 55:4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我心在我裏面甚是疼痛； 死的驚惶臨到我身。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heart is sore pained within me: and the terrors of death are fallen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55:5  |  Psalms 55:5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恐懼戰兢歸到我身； 驚恐漫過了我。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Fearfulness and trembling are come upon me, and horror hath overwhelmed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55:6  |  Psalms 55:6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我說：但願我有翅膀像鴿子， 我就飛去，得享安息。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said, Oh that I had wings like a dove! for then would I fly away, and be at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55:7  |  Psalms 55:7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我必遠遊， 宿在曠野。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then would I wander far off, and remain in the wilderness.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55:8  |  Psalms 55:8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我必速速逃到避所， 脫離狂風暴雨。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would hasten my escape from the windy storm and tempest.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55:9  |  Psalms 55:9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主啊，求你吞滅他們，變亂他們的舌頭！ 因為我在城中見了強暴爭競的事。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Destroy, O Lord, and divide their tongues: for I have seen violence and strife in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55:10  |  Psalms 55:10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他們在城牆上晝夜繞行； 在城內也有罪孽和奸惡。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Day and night they go about it upon the walls thereof: mischief also and sorrow are in the midst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55:11  |  Psalms 55:11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邪惡在其中； 欺壓和詭詐不離街市。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Wickedness is in the midst thereof: deceit and guile depart not from her streets.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55:12  |  Psalms 55:12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原來不是仇敵辱罵我， 若是仇敵，還可忍耐； 也不是恨我的人向我狂大， 若是恨我的人就必躲避他。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was not an enemy that reproached me; then I could have borne it: neither was it he that hated me that did magnify himself against me; then I would have hid myself from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55:13  |  Psalms 55:13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不料是你；你原與我平等， 是我的同伴，是我知己的朋友！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it was thou, a man mine equal, my guide, and mine acquaintance.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55:14  |  Psalms 55:14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我們素常彼此談論，以為甘甜； 我們與群眾在神的殿中同行。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took sweet counsel together, and walked unto the house of God in company.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55:15  |  Psalms 55:15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願死亡忽然臨到他們！ 願他們活活地下入陰間！ 因為他們的住處，他們的心中，都是邪惡。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death seize upon them, and let them go down quick into hell: for wickedness is in their dwellings, and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55:16  |  Psalms 55:16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至於我，我要求告神； 耶和華必拯救我。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me, I will call upon God; and the LORD shall save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55:17  |  Psalms 55:17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我要晚上、早晨、晌午哀聲悲歎； 他也必聽我的聲音。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Evening, and morning, and at noon, will I pray, and cry aloud: and he shall hear my voice.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55:18  |  Psalms 55:18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他救贖我命脫離攻擊我的人， 使我得享平安， 因為與我[相爭的]人甚多。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delivered my soul in peace from the battle that was against me: for there were many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55:19  |  Psalms 55:19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那沒有更變、不敬畏神的人， 從太古常存的神必聽見而苦待他。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shall hear, and afflict them, even he that abideth of old. Selah. Because they have no changes, therefore they fear not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55:20  |  Psalms 55:20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他背了約， 伸手攻擊與他和好的人。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put forth his hands against such as be at peace with him: he hath broken his covenant.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55:21  |  Psalms 55:21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他的口如奶油光滑， 他的心卻懷着爭戰； 他的話比油柔和， 其實是拔出來的刀。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his mouth were smoother than butter, but war was in his heart: his words were softer than oil, yet were they drawn swords.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55:22  |  Psalms 55:22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你要把你的重擔卸給耶和華， 他必撫養你； 他永不叫義人動搖。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 thy burden upon the LORD, and he shall sustain thee: he shall never suffer the righteous to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55:23  |  Psalms 55:23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神啊，你必使惡人下入滅亡的坑； 流人血、行詭詐的人必活不到半世， 但我要倚靠你。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O God, shalt bring them down into the pit of destruction: bloody and deceitful men shall not live out half their days; but I will trust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2026-08-26T10:30:27.2110000Z</dcterms:created>
  <dcterms:modified xsi:type="dcterms:W3CDTF">2026-08-26T10:30:27.2110000Z</dcterms:modified>
</coreProperties>
</file>