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957740c7265481f" /><Relationship Type="http://schemas.openxmlformats.org/officeDocument/2006/relationships/extended-properties" Target="/docProps/app.xml" Id="R915f801f7cd249ed" /><Relationship Type="http://schemas.openxmlformats.org/officeDocument/2006/relationships/officeDocument" Target="/ppt/presentation.xml" Id="Rd92cf171aa354c5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ea2880670c9409b"/>
  </p:sldMasterIdLst>
  <p:notesMasterIdLst>
    <p:notesMasterId xmlns:r="http://schemas.openxmlformats.org/officeDocument/2006/relationships" r:id="Re493f4226e6f4456"/>
  </p:notesMasterIdLst>
  <p:sldIdLst>
    <p:sldId xmlns:r="http://schemas.openxmlformats.org/officeDocument/2006/relationships" id="256" r:id="R400f872cfcfd4c0a"/>
    <p:sldId xmlns:r="http://schemas.openxmlformats.org/officeDocument/2006/relationships" id="257" r:id="R0eb88a88b9b3460e"/>
    <p:sldId xmlns:r="http://schemas.openxmlformats.org/officeDocument/2006/relationships" id="258" r:id="Rc6d47e65e7184506"/>
    <p:sldId xmlns:r="http://schemas.openxmlformats.org/officeDocument/2006/relationships" id="259" r:id="R6535b001fb8d4d29"/>
    <p:sldId xmlns:r="http://schemas.openxmlformats.org/officeDocument/2006/relationships" id="260" r:id="Rd4a7f4e517584589"/>
    <p:sldId xmlns:r="http://schemas.openxmlformats.org/officeDocument/2006/relationships" id="261" r:id="R42a82da0b1f3479d"/>
    <p:sldId xmlns:r="http://schemas.openxmlformats.org/officeDocument/2006/relationships" id="262" r:id="R1af8f5a8ce6745a5"/>
    <p:sldId xmlns:r="http://schemas.openxmlformats.org/officeDocument/2006/relationships" id="263" r:id="R0c65ffc70f3b4586"/>
    <p:sldId xmlns:r="http://schemas.openxmlformats.org/officeDocument/2006/relationships" id="264" r:id="R9cfd1f54fa1e44b6"/>
    <p:sldId xmlns:r="http://schemas.openxmlformats.org/officeDocument/2006/relationships" id="265" r:id="R7c3b1fd58be94f54"/>
    <p:sldId xmlns:r="http://schemas.openxmlformats.org/officeDocument/2006/relationships" id="266" r:id="Radd3ffe66f5d4c1f"/>
    <p:sldId xmlns:r="http://schemas.openxmlformats.org/officeDocument/2006/relationships" id="267" r:id="Ra839031e0cd94f15"/>
    <p:sldId xmlns:r="http://schemas.openxmlformats.org/officeDocument/2006/relationships" id="268" r:id="Rdd5ce8baa5114504"/>
    <p:sldId xmlns:r="http://schemas.openxmlformats.org/officeDocument/2006/relationships" id="269" r:id="R19568d1a60404565"/>
    <p:sldId xmlns:r="http://schemas.openxmlformats.org/officeDocument/2006/relationships" id="270" r:id="R0bbfb2589c3b4b3c"/>
    <p:sldId xmlns:r="http://schemas.openxmlformats.org/officeDocument/2006/relationships" id="271" r:id="Rf563b1b463fe4138"/>
    <p:sldId xmlns:r="http://schemas.openxmlformats.org/officeDocument/2006/relationships" id="272" r:id="R57985fcbe3b64208"/>
    <p:sldId xmlns:r="http://schemas.openxmlformats.org/officeDocument/2006/relationships" id="273" r:id="R006b977cb7834f4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e08a7ce044e473f" /><Relationship Type="http://schemas.openxmlformats.org/officeDocument/2006/relationships/slideMaster" Target="/ppt/slideMasters/slideMaster1.xml" Id="Rdea2880670c9409b" /><Relationship Type="http://schemas.openxmlformats.org/officeDocument/2006/relationships/notesMaster" Target="/ppt/notesMasters/notesMaster1.xml" Id="Re493f4226e6f4456" /><Relationship Type="http://schemas.openxmlformats.org/officeDocument/2006/relationships/presProps" Target="/ppt/presProps.xml" Id="Ra21465d7af584023" /><Relationship Type="http://schemas.openxmlformats.org/officeDocument/2006/relationships/tableStyles" Target="/ppt/tableStyles.xml" Id="R44ac2e7afbbe467b" /><Relationship Type="http://schemas.openxmlformats.org/officeDocument/2006/relationships/slide" Target="/ppt/slides/slide1.xml" Id="R400f872cfcfd4c0a" /><Relationship Type="http://schemas.openxmlformats.org/officeDocument/2006/relationships/slide" Target="/ppt/slides/slide2.xml" Id="R0eb88a88b9b3460e" /><Relationship Type="http://schemas.openxmlformats.org/officeDocument/2006/relationships/slide" Target="/ppt/slides/slide3.xml" Id="Rc6d47e65e7184506" /><Relationship Type="http://schemas.openxmlformats.org/officeDocument/2006/relationships/slide" Target="/ppt/slides/slide4.xml" Id="R6535b001fb8d4d29" /><Relationship Type="http://schemas.openxmlformats.org/officeDocument/2006/relationships/slide" Target="/ppt/slides/slide5.xml" Id="Rd4a7f4e517584589" /><Relationship Type="http://schemas.openxmlformats.org/officeDocument/2006/relationships/slide" Target="/ppt/slides/slide6.xml" Id="R42a82da0b1f3479d" /><Relationship Type="http://schemas.openxmlformats.org/officeDocument/2006/relationships/slide" Target="/ppt/slides/slide7.xml" Id="R1af8f5a8ce6745a5" /><Relationship Type="http://schemas.openxmlformats.org/officeDocument/2006/relationships/slide" Target="/ppt/slides/slide8.xml" Id="R0c65ffc70f3b4586" /><Relationship Type="http://schemas.openxmlformats.org/officeDocument/2006/relationships/slide" Target="/ppt/slides/slide9.xml" Id="R9cfd1f54fa1e44b6" /><Relationship Type="http://schemas.openxmlformats.org/officeDocument/2006/relationships/slide" Target="/ppt/slides/slide10.xml" Id="R7c3b1fd58be94f54" /><Relationship Type="http://schemas.openxmlformats.org/officeDocument/2006/relationships/slide" Target="/ppt/slides/slide11.xml" Id="Radd3ffe66f5d4c1f" /><Relationship Type="http://schemas.openxmlformats.org/officeDocument/2006/relationships/slide" Target="/ppt/slides/slide12.xml" Id="Ra839031e0cd94f15" /><Relationship Type="http://schemas.openxmlformats.org/officeDocument/2006/relationships/slide" Target="/ppt/slides/slide13.xml" Id="Rdd5ce8baa5114504" /><Relationship Type="http://schemas.openxmlformats.org/officeDocument/2006/relationships/slide" Target="/ppt/slides/slide14.xml" Id="R19568d1a60404565" /><Relationship Type="http://schemas.openxmlformats.org/officeDocument/2006/relationships/slide" Target="/ppt/slides/slide15.xml" Id="R0bbfb2589c3b4b3c" /><Relationship Type="http://schemas.openxmlformats.org/officeDocument/2006/relationships/slide" Target="/ppt/slides/slide16.xml" Id="Rf563b1b463fe4138" /><Relationship Type="http://schemas.openxmlformats.org/officeDocument/2006/relationships/slide" Target="/ppt/slides/slide17.xml" Id="R57985fcbe3b64208" /><Relationship Type="http://schemas.openxmlformats.org/officeDocument/2006/relationships/slide" Target="/ppt/slides/slide18.xml" Id="R006b977cb7834f4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2640521dd534a6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e3b15e41b734936" /><Relationship Type="http://schemas.openxmlformats.org/officeDocument/2006/relationships/notesMaster" Target="/ppt/notesMasters/notesMaster1.xml" Id="Re4bdd3dd22104e0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aa8cea800f94bb9" /><Relationship Type="http://schemas.openxmlformats.org/officeDocument/2006/relationships/notesMaster" Target="/ppt/notesMasters/notesMaster1.xml" Id="Rd322a1608882405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5487ec6fb1941d3" /><Relationship Type="http://schemas.openxmlformats.org/officeDocument/2006/relationships/notesMaster" Target="/ppt/notesMasters/notesMaster1.xml" Id="R9af65ca671de462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6c8b3b402c74179" /><Relationship Type="http://schemas.openxmlformats.org/officeDocument/2006/relationships/notesMaster" Target="/ppt/notesMasters/notesMaster1.xml" Id="R2ffc034914e241e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164fcee7bc84d67" /><Relationship Type="http://schemas.openxmlformats.org/officeDocument/2006/relationships/notesMaster" Target="/ppt/notesMasters/notesMaster1.xml" Id="R131f021116b0420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b68012fbc954e05" /><Relationship Type="http://schemas.openxmlformats.org/officeDocument/2006/relationships/notesMaster" Target="/ppt/notesMasters/notesMaster1.xml" Id="R064102522df94eb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6a875a2b9414275" /><Relationship Type="http://schemas.openxmlformats.org/officeDocument/2006/relationships/notesMaster" Target="/ppt/notesMasters/notesMaster1.xml" Id="R114f50720abe4c6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1ce71a489404f3f" /><Relationship Type="http://schemas.openxmlformats.org/officeDocument/2006/relationships/notesMaster" Target="/ppt/notesMasters/notesMaster1.xml" Id="Rc251ba7867344da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230e1469c804568" /><Relationship Type="http://schemas.openxmlformats.org/officeDocument/2006/relationships/notesMaster" Target="/ppt/notesMasters/notesMaster1.xml" Id="R3c729dc991364c4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82b6ed49c63440c" /><Relationship Type="http://schemas.openxmlformats.org/officeDocument/2006/relationships/notesMaster" Target="/ppt/notesMasters/notesMaster1.xml" Id="R2c7c778fbbfa4c1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720a49666224eef" /><Relationship Type="http://schemas.openxmlformats.org/officeDocument/2006/relationships/notesMaster" Target="/ppt/notesMasters/notesMaster1.xml" Id="R8232d0bf491745c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db5b8d876d04e69" /><Relationship Type="http://schemas.openxmlformats.org/officeDocument/2006/relationships/notesMaster" Target="/ppt/notesMasters/notesMaster1.xml" Id="Ra865fd12dd3646a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a9e210b71f148e1" /><Relationship Type="http://schemas.openxmlformats.org/officeDocument/2006/relationships/notesMaster" Target="/ppt/notesMasters/notesMaster1.xml" Id="R4c5982c297154c7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38f6a020a904206" /><Relationship Type="http://schemas.openxmlformats.org/officeDocument/2006/relationships/notesMaster" Target="/ppt/notesMasters/notesMaster1.xml" Id="R4b51e8df9ec74ea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6db4b41b32a4dad" /><Relationship Type="http://schemas.openxmlformats.org/officeDocument/2006/relationships/notesMaster" Target="/ppt/notesMasters/notesMaster1.xml" Id="R7f09fe8453e841c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5cf0eecea6a4bbd" /><Relationship Type="http://schemas.openxmlformats.org/officeDocument/2006/relationships/notesMaster" Target="/ppt/notesMasters/notesMaster1.xml" Id="R0ef7098ac8534fb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64eb97e093a4c71" /><Relationship Type="http://schemas.openxmlformats.org/officeDocument/2006/relationships/notesMaster" Target="/ppt/notesMasters/notesMaster1.xml" Id="R3e14f07b31cd4bc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476fa5cd2c24853" /><Relationship Type="http://schemas.openxmlformats.org/officeDocument/2006/relationships/notesMaster" Target="/ppt/notesMasters/notesMaster1.xml" Id="R77e579e11c4348c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dffbbb689f64710" /><Relationship Type="http://schemas.openxmlformats.org/officeDocument/2006/relationships/image" Target="/ppt/media/image.png" Id="R9a40a46939d349eb" /><Relationship Type="http://schemas.openxmlformats.org/officeDocument/2006/relationships/image" Target="/ppt/media/image2.png" Id="Rd4ccd757051e46eb" /><Relationship Type="http://schemas.openxmlformats.org/officeDocument/2006/relationships/image" Target="/ppt/media/image.jpeg" Id="Rf1e8fdd9a1d8499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c3486ee4940442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a40a46939d349e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4ccd757051e46e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e8fdd9a1d8499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e4181c66f9f405c" /><Relationship Type="http://schemas.openxmlformats.org/officeDocument/2006/relationships/slideLayout" Target="/ppt/slideLayouts/slideLayout1.xml" Id="Rbfd768b55a1d4581" /><Relationship Type="http://schemas.openxmlformats.org/officeDocument/2006/relationships/slideLayout" Target="/ppt/slideLayouts/slideLayout2.xml" Id="Ra65abedf74d6459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fd768b55a1d4581"/>
    <p:sldLayoutId xmlns:r="http://schemas.openxmlformats.org/officeDocument/2006/relationships" id="2147483650" r:id="Ra65abedf74d6459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5bfe0885674621" /><Relationship Type="http://schemas.openxmlformats.org/officeDocument/2006/relationships/notesSlide" Target="/ppt/notesSlides/notesSlide1.xml" Id="Rc970d1583f29455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59928e9d0d44ae" /><Relationship Type="http://schemas.openxmlformats.org/officeDocument/2006/relationships/notesSlide" Target="/ppt/notesSlides/notesSlide2.xml" Id="Re104c5b0582e488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1e419a82fe42e2" /><Relationship Type="http://schemas.openxmlformats.org/officeDocument/2006/relationships/notesSlide" Target="/ppt/notesSlides/notesSlide3.xml" Id="R421c71f647e14a9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efd051a83549f7" /><Relationship Type="http://schemas.openxmlformats.org/officeDocument/2006/relationships/notesSlide" Target="/ppt/notesSlides/notesSlide4.xml" Id="R118d97bb39014e7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ddb48c84ed4169" /><Relationship Type="http://schemas.openxmlformats.org/officeDocument/2006/relationships/notesSlide" Target="/ppt/notesSlides/notesSlide5.xml" Id="R9c7e912c13aa4d3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9d9c33cc2640d5" /><Relationship Type="http://schemas.openxmlformats.org/officeDocument/2006/relationships/notesSlide" Target="/ppt/notesSlides/notesSlide6.xml" Id="R08eb1144b31b4c6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5cf605bd33471a" /><Relationship Type="http://schemas.openxmlformats.org/officeDocument/2006/relationships/notesSlide" Target="/ppt/notesSlides/notesSlide7.xml" Id="R11dd6c6f1006468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9a698b04be43a0" /><Relationship Type="http://schemas.openxmlformats.org/officeDocument/2006/relationships/notesSlide" Target="/ppt/notesSlides/notesSlide8.xml" Id="R350efa3bbc9e4ba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bde9eedca94386" /><Relationship Type="http://schemas.openxmlformats.org/officeDocument/2006/relationships/notesSlide" Target="/ppt/notesSlides/notesSlide9.xml" Id="Rdabe65857faf4c4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dfba3443a64165" /><Relationship Type="http://schemas.openxmlformats.org/officeDocument/2006/relationships/notesSlide" Target="/ppt/notesSlides/notesSlide10.xml" Id="R5ae8a816058a473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ecb1cfcc674d93" /><Relationship Type="http://schemas.openxmlformats.org/officeDocument/2006/relationships/notesSlide" Target="/ppt/notesSlides/notesSlide11.xml" Id="R3d09849885f64b4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39efe8c77447b4" /><Relationship Type="http://schemas.openxmlformats.org/officeDocument/2006/relationships/notesSlide" Target="/ppt/notesSlides/notesSlide12.xml" Id="R7284e48cac984c1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5a31e734c446ad" /><Relationship Type="http://schemas.openxmlformats.org/officeDocument/2006/relationships/notesSlide" Target="/ppt/notesSlides/notesSlide13.xml" Id="R099b026728f94e9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db7ffdd8374265" /><Relationship Type="http://schemas.openxmlformats.org/officeDocument/2006/relationships/notesSlide" Target="/ppt/notesSlides/notesSlide14.xml" Id="R44305df78a1c478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b88b220a8d4097" /><Relationship Type="http://schemas.openxmlformats.org/officeDocument/2006/relationships/notesSlide" Target="/ppt/notesSlides/notesSlide15.xml" Id="R6a450953789d4c3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d2d956d3e449d5" /><Relationship Type="http://schemas.openxmlformats.org/officeDocument/2006/relationships/notesSlide" Target="/ppt/notesSlides/notesSlide16.xml" Id="Rb1f2812aa1bb44f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668bc955304bc9" /><Relationship Type="http://schemas.openxmlformats.org/officeDocument/2006/relationships/notesSlide" Target="/ppt/notesSlides/notesSlide17.xml" Id="R19976f91e7684e7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eab85115284f5d" /><Relationship Type="http://schemas.openxmlformats.org/officeDocument/2006/relationships/notesSlide" Target="/ppt/notesSlides/notesSlide18.xml" Id="Rfe3fdba998cd416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  |  Psalms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大衛指着便雅憫人古實的話，向耶和華唱的流離歌。 耶和華－我的神啊，我投靠你！ 求你救我脫離一切追趕我的人，將我救拔出來！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Shiggaion of David, which he sang unto the LORD, concerning the words of Cush the Benjamite. O LORD my God, in thee do I put my trust: save me from all them that persecute me, and deliver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7:2  |  Psalms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恐怕他們像獅子撕裂我， 甚至撕碎，無人搭救。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he tear my soul like a lion, rending it in pieces, while there is none to deliver.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7:3  |  Psalms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耶和華－我的神啊，我若行了這事， 若有罪孽在我手裏，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my God, if I have done this; if there be iniquity in my hands;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7:4  |  Psalms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我若以惡報那與我交好的人－ 連那無故與我為敵的，我也救了他，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have rewarded evil unto him that was at peace with me; (yea, I have delivered him that without cause is mine enemy:)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7:5  |  Psalms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就任憑仇敵追趕我，直到追上， 將我的性命踏在地下， 使我的榮耀歸於灰塵。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enemy persecute my soul, and take it; yea, let him tread down my life upon the earth, and lay mine honour in the dust.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7:6  |  Psalms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耶和華啊，求你在怒中起來， 挺身而立，抵擋我敵人的暴怒！ 求你為我興起！你已經命定施行審判！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LORD, in thine anger, lift up thyself because of the rage of mine enemies: and awake for me to the judgment that thou hast commanded.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7:7  |  Psalms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願眾民的會環繞你！ 願你從其上歸於高位！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the congregation of the people compass thee about: for their sakes therefore return thou on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7:8  |  Psalms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耶和華向眾民施行審判； 耶和華啊，求你按我的公義和我心中的純正判斷我。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judge the people: judge me, O LORD, according to my righteousness, and according to mine integrity that is in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7:9  |  Psalms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願惡人的惡斷絕！ 願你堅立義人！ 因為公義的神察驗人的心腸肺腑。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let the wickedness of the wicked come to an end; but establish the just: for the righteous God trieth the hearts and reins.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7:10  |  Psalms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神是我的盾牌； 他拯救心裏正直的人。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defence is of God, which saveth the upright in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7:11  |  Psalms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神是公義的審判者， 又是天天[向惡人]發怒的神。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judgeth the righteous, and God is angry with the wicked every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7:12  |  Psalms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若有人不回頭，他的刀必磨快， 弓必上弦，預備妥當了。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turn not, he will whet his sword; he hath bent his bow, and made it ready.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7:13  |  Psalms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他也預備了殺人的器械； 他所射的是火[箭]。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also prepared for him the instruments of death; he ordaineth his arrows against the persecutors.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7:14  |  Psalms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試看惡人因奸惡而劬勞， 所懷的是毒害，所生的是虛假。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travaileth with iniquity, and hath conceived mischief, and brought forth falsehood.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7:15  |  Psalms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他掘了坑，又挖深了， 竟掉在自己所挖的阱裏。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made a pit, and digged it, and is fallen into the ditch which he made.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7:16  |  Psalms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他的毒害必臨到他自己的頭上； 他的強暴必落到他自己的腦袋上。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mischief shall return upon his own head, and his violent dealing shall come down upon his own pate.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7:17  |  Psalms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我要照着耶和華的公義稱謝他， 歌頌耶和華至高者的名。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 LORD according to his righteousness: and will sing praise to the name of the LORD most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2026-08-26T10:28:43.0400000Z</dcterms:created>
  <dcterms:modified xsi:type="dcterms:W3CDTF">2026-08-26T10:28:43.0400000Z</dcterms:modified>
</coreProperties>
</file>