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273c641ea234262" /><Relationship Type="http://schemas.openxmlformats.org/officeDocument/2006/relationships/extended-properties" Target="/docProps/app.xml" Id="R53efa4f12e004545" /><Relationship Type="http://schemas.openxmlformats.org/officeDocument/2006/relationships/officeDocument" Target="/ppt/presentation.xml" Id="R13a9244e1c494c4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fc462cb22b042e9"/>
  </p:sldMasterIdLst>
  <p:notesMasterIdLst>
    <p:notesMasterId xmlns:r="http://schemas.openxmlformats.org/officeDocument/2006/relationships" r:id="R8473b1e868604293"/>
  </p:notesMasterIdLst>
  <p:sldIdLst>
    <p:sldId xmlns:r="http://schemas.openxmlformats.org/officeDocument/2006/relationships" id="256" r:id="R91ff14b387f24099"/>
    <p:sldId xmlns:r="http://schemas.openxmlformats.org/officeDocument/2006/relationships" id="257" r:id="Rf650fc66936a458d"/>
    <p:sldId xmlns:r="http://schemas.openxmlformats.org/officeDocument/2006/relationships" id="258" r:id="R874c0a4abfcd42f8"/>
    <p:sldId xmlns:r="http://schemas.openxmlformats.org/officeDocument/2006/relationships" id="259" r:id="R650915fe95d34012"/>
    <p:sldId xmlns:r="http://schemas.openxmlformats.org/officeDocument/2006/relationships" id="260" r:id="R0b5b1ceda53c4919"/>
    <p:sldId xmlns:r="http://schemas.openxmlformats.org/officeDocument/2006/relationships" id="261" r:id="Rd6e940507eeb4ff8"/>
    <p:sldId xmlns:r="http://schemas.openxmlformats.org/officeDocument/2006/relationships" id="262" r:id="Rbd176c3f521e4ee0"/>
    <p:sldId xmlns:r="http://schemas.openxmlformats.org/officeDocument/2006/relationships" id="263" r:id="R3039309c8b7546c0"/>
    <p:sldId xmlns:r="http://schemas.openxmlformats.org/officeDocument/2006/relationships" id="264" r:id="R424373059d344c33"/>
    <p:sldId xmlns:r="http://schemas.openxmlformats.org/officeDocument/2006/relationships" id="265" r:id="Rec8f7fee0e334f13"/>
    <p:sldId xmlns:r="http://schemas.openxmlformats.org/officeDocument/2006/relationships" id="266" r:id="Rb63f5f066e0244f2"/>
    <p:sldId xmlns:r="http://schemas.openxmlformats.org/officeDocument/2006/relationships" id="267" r:id="R56c0434ab5c4486e"/>
    <p:sldId xmlns:r="http://schemas.openxmlformats.org/officeDocument/2006/relationships" id="268" r:id="R9b76476e7a104ccd"/>
    <p:sldId xmlns:r="http://schemas.openxmlformats.org/officeDocument/2006/relationships" id="269" r:id="R55003b34d7584631"/>
    <p:sldId xmlns:r="http://schemas.openxmlformats.org/officeDocument/2006/relationships" id="270" r:id="R60b7676030294124"/>
    <p:sldId xmlns:r="http://schemas.openxmlformats.org/officeDocument/2006/relationships" id="271" r:id="Rba49cc63486c40cc"/>
    <p:sldId xmlns:r="http://schemas.openxmlformats.org/officeDocument/2006/relationships" id="272" r:id="R48b40d1bafe34b46"/>
    <p:sldId xmlns:r="http://schemas.openxmlformats.org/officeDocument/2006/relationships" id="273" r:id="R6d4d56f17041427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36236b414ba4994" /><Relationship Type="http://schemas.openxmlformats.org/officeDocument/2006/relationships/slideMaster" Target="/ppt/slideMasters/slideMaster1.xml" Id="R5fc462cb22b042e9" /><Relationship Type="http://schemas.openxmlformats.org/officeDocument/2006/relationships/notesMaster" Target="/ppt/notesMasters/notesMaster1.xml" Id="R8473b1e868604293" /><Relationship Type="http://schemas.openxmlformats.org/officeDocument/2006/relationships/presProps" Target="/ppt/presProps.xml" Id="R28dc9ebee8c54ef0" /><Relationship Type="http://schemas.openxmlformats.org/officeDocument/2006/relationships/tableStyles" Target="/ppt/tableStyles.xml" Id="R7e021b0da5074b2f" /><Relationship Type="http://schemas.openxmlformats.org/officeDocument/2006/relationships/slide" Target="/ppt/slides/slide1.xml" Id="R91ff14b387f24099" /><Relationship Type="http://schemas.openxmlformats.org/officeDocument/2006/relationships/slide" Target="/ppt/slides/slide2.xml" Id="Rf650fc66936a458d" /><Relationship Type="http://schemas.openxmlformats.org/officeDocument/2006/relationships/slide" Target="/ppt/slides/slide3.xml" Id="R874c0a4abfcd42f8" /><Relationship Type="http://schemas.openxmlformats.org/officeDocument/2006/relationships/slide" Target="/ppt/slides/slide4.xml" Id="R650915fe95d34012" /><Relationship Type="http://schemas.openxmlformats.org/officeDocument/2006/relationships/slide" Target="/ppt/slides/slide5.xml" Id="R0b5b1ceda53c4919" /><Relationship Type="http://schemas.openxmlformats.org/officeDocument/2006/relationships/slide" Target="/ppt/slides/slide6.xml" Id="Rd6e940507eeb4ff8" /><Relationship Type="http://schemas.openxmlformats.org/officeDocument/2006/relationships/slide" Target="/ppt/slides/slide7.xml" Id="Rbd176c3f521e4ee0" /><Relationship Type="http://schemas.openxmlformats.org/officeDocument/2006/relationships/slide" Target="/ppt/slides/slide8.xml" Id="R3039309c8b7546c0" /><Relationship Type="http://schemas.openxmlformats.org/officeDocument/2006/relationships/slide" Target="/ppt/slides/slide9.xml" Id="R424373059d344c33" /><Relationship Type="http://schemas.openxmlformats.org/officeDocument/2006/relationships/slide" Target="/ppt/slides/slide10.xml" Id="Rec8f7fee0e334f13" /><Relationship Type="http://schemas.openxmlformats.org/officeDocument/2006/relationships/slide" Target="/ppt/slides/slide11.xml" Id="Rb63f5f066e0244f2" /><Relationship Type="http://schemas.openxmlformats.org/officeDocument/2006/relationships/slide" Target="/ppt/slides/slide12.xml" Id="R56c0434ab5c4486e" /><Relationship Type="http://schemas.openxmlformats.org/officeDocument/2006/relationships/slide" Target="/ppt/slides/slide13.xml" Id="R9b76476e7a104ccd" /><Relationship Type="http://schemas.openxmlformats.org/officeDocument/2006/relationships/slide" Target="/ppt/slides/slide14.xml" Id="R55003b34d7584631" /><Relationship Type="http://schemas.openxmlformats.org/officeDocument/2006/relationships/slide" Target="/ppt/slides/slide15.xml" Id="R60b7676030294124" /><Relationship Type="http://schemas.openxmlformats.org/officeDocument/2006/relationships/slide" Target="/ppt/slides/slide16.xml" Id="Rba49cc63486c40cc" /><Relationship Type="http://schemas.openxmlformats.org/officeDocument/2006/relationships/slide" Target="/ppt/slides/slide17.xml" Id="R48b40d1bafe34b46" /><Relationship Type="http://schemas.openxmlformats.org/officeDocument/2006/relationships/slide" Target="/ppt/slides/slide18.xml" Id="R6d4d56f17041427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1a823db55884a3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8e107eec42e4e47" /><Relationship Type="http://schemas.openxmlformats.org/officeDocument/2006/relationships/notesMaster" Target="/ppt/notesMasters/notesMaster1.xml" Id="R9b26db898a3f4a7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5da0a8adf784188" /><Relationship Type="http://schemas.openxmlformats.org/officeDocument/2006/relationships/notesMaster" Target="/ppt/notesMasters/notesMaster1.xml" Id="R72f6893cc0bb41d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392387e415345fc" /><Relationship Type="http://schemas.openxmlformats.org/officeDocument/2006/relationships/notesMaster" Target="/ppt/notesMasters/notesMaster1.xml" Id="R7c6189d40d5a486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5ae39158a954924" /><Relationship Type="http://schemas.openxmlformats.org/officeDocument/2006/relationships/notesMaster" Target="/ppt/notesMasters/notesMaster1.xml" Id="Rb4cf2ac179744ab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fe34c223fb24a32" /><Relationship Type="http://schemas.openxmlformats.org/officeDocument/2006/relationships/notesMaster" Target="/ppt/notesMasters/notesMaster1.xml" Id="R9716cac735f84a9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d079e5a7f174e6d" /><Relationship Type="http://schemas.openxmlformats.org/officeDocument/2006/relationships/notesMaster" Target="/ppt/notesMasters/notesMaster1.xml" Id="R1eead6506ad9444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0c3b748bc8140ed" /><Relationship Type="http://schemas.openxmlformats.org/officeDocument/2006/relationships/notesMaster" Target="/ppt/notesMasters/notesMaster1.xml" Id="R155209b1aeb64e1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985ab4c3c344c18" /><Relationship Type="http://schemas.openxmlformats.org/officeDocument/2006/relationships/notesMaster" Target="/ppt/notesMasters/notesMaster1.xml" Id="R6a54c7629f554d1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c4ca2ee08a74464" /><Relationship Type="http://schemas.openxmlformats.org/officeDocument/2006/relationships/notesMaster" Target="/ppt/notesMasters/notesMaster1.xml" Id="Ra123fb727e2f4f7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f7b881975d84a71" /><Relationship Type="http://schemas.openxmlformats.org/officeDocument/2006/relationships/notesMaster" Target="/ppt/notesMasters/notesMaster1.xml" Id="R23e029bb945e461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455fe012235447c" /><Relationship Type="http://schemas.openxmlformats.org/officeDocument/2006/relationships/notesMaster" Target="/ppt/notesMasters/notesMaster1.xml" Id="Rc52ac20b813b49d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1f9c8b8844e4afa" /><Relationship Type="http://schemas.openxmlformats.org/officeDocument/2006/relationships/notesMaster" Target="/ppt/notesMasters/notesMaster1.xml" Id="R8ac2019ecf5a4be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a7e63e27d2a4888" /><Relationship Type="http://schemas.openxmlformats.org/officeDocument/2006/relationships/notesMaster" Target="/ppt/notesMasters/notesMaster1.xml" Id="R16f0cf9d895d4bc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ce0f68e96a043ad" /><Relationship Type="http://schemas.openxmlformats.org/officeDocument/2006/relationships/notesMaster" Target="/ppt/notesMasters/notesMaster1.xml" Id="Rda3e4024ef6449a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b184910ec0444e9" /><Relationship Type="http://schemas.openxmlformats.org/officeDocument/2006/relationships/notesMaster" Target="/ppt/notesMasters/notesMaster1.xml" Id="R3efe1a6057e448f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b8a46acb126457f" /><Relationship Type="http://schemas.openxmlformats.org/officeDocument/2006/relationships/notesMaster" Target="/ppt/notesMasters/notesMaster1.xml" Id="R4e88ca0ea120402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2cd7d0eb146496a" /><Relationship Type="http://schemas.openxmlformats.org/officeDocument/2006/relationships/notesMaster" Target="/ppt/notesMasters/notesMaster1.xml" Id="Ra9f27d86cb5a4a1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d40d885e94c46ac" /><Relationship Type="http://schemas.openxmlformats.org/officeDocument/2006/relationships/notesMaster" Target="/ppt/notesMasters/notesMaster1.xml" Id="Ra298a6d9973f4a5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0dc8776e4b941b9" /><Relationship Type="http://schemas.openxmlformats.org/officeDocument/2006/relationships/image" Target="/ppt/media/image.png" Id="Rbe2c707b96ef40ef" /><Relationship Type="http://schemas.openxmlformats.org/officeDocument/2006/relationships/image" Target="/ppt/media/image2.png" Id="R6a723ffd8ff04029" /><Relationship Type="http://schemas.openxmlformats.org/officeDocument/2006/relationships/image" Target="/ppt/media/image.jpeg" Id="R027157aca7ca4ac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961bbe8a83e486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e2c707b96ef40e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a723ffd8ff0402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7157aca7ca4ac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2e0852cb77d4d90" /><Relationship Type="http://schemas.openxmlformats.org/officeDocument/2006/relationships/slideLayout" Target="/ppt/slideLayouts/slideLayout1.xml" Id="Rc800192fbd2e492c" /><Relationship Type="http://schemas.openxmlformats.org/officeDocument/2006/relationships/slideLayout" Target="/ppt/slideLayouts/slideLayout2.xml" Id="R52c3752f398c45f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800192fbd2e492c"/>
    <p:sldLayoutId xmlns:r="http://schemas.openxmlformats.org/officeDocument/2006/relationships" id="2147483650" r:id="R52c3752f398c45f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823bcbe1664380" /><Relationship Type="http://schemas.openxmlformats.org/officeDocument/2006/relationships/notesSlide" Target="/ppt/notesSlides/notesSlide1.xml" Id="R3b8d5d0ee5414ec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ce92cadb1d440d" /><Relationship Type="http://schemas.openxmlformats.org/officeDocument/2006/relationships/notesSlide" Target="/ppt/notesSlides/notesSlide2.xml" Id="R58a3558baa5149b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7024ab2abd4156" /><Relationship Type="http://schemas.openxmlformats.org/officeDocument/2006/relationships/notesSlide" Target="/ppt/notesSlides/notesSlide3.xml" Id="Rce5971d0444d425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d27097939c42f9" /><Relationship Type="http://schemas.openxmlformats.org/officeDocument/2006/relationships/notesSlide" Target="/ppt/notesSlides/notesSlide4.xml" Id="R6ddfc7c17867459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d916ca31594208" /><Relationship Type="http://schemas.openxmlformats.org/officeDocument/2006/relationships/notesSlide" Target="/ppt/notesSlides/notesSlide5.xml" Id="R5c27ab37d8914dc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32b26ec0e9456e" /><Relationship Type="http://schemas.openxmlformats.org/officeDocument/2006/relationships/notesSlide" Target="/ppt/notesSlides/notesSlide6.xml" Id="R1571fc8ff01d42b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557fcbd306481a" /><Relationship Type="http://schemas.openxmlformats.org/officeDocument/2006/relationships/notesSlide" Target="/ppt/notesSlides/notesSlide7.xml" Id="R476a39f30a2b4d2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120887a9cb4d2a" /><Relationship Type="http://schemas.openxmlformats.org/officeDocument/2006/relationships/notesSlide" Target="/ppt/notesSlides/notesSlide8.xml" Id="R2614d47309e548c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1865277634044" /><Relationship Type="http://schemas.openxmlformats.org/officeDocument/2006/relationships/notesSlide" Target="/ppt/notesSlides/notesSlide9.xml" Id="Rb1b4dbda9940454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d0e577b0ae49c2" /><Relationship Type="http://schemas.openxmlformats.org/officeDocument/2006/relationships/notesSlide" Target="/ppt/notesSlides/notesSlide10.xml" Id="R636535dc3ddb445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22d4d99ecc49b0" /><Relationship Type="http://schemas.openxmlformats.org/officeDocument/2006/relationships/notesSlide" Target="/ppt/notesSlides/notesSlide11.xml" Id="R8c021110d8fe46e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f67715b3af4344" /><Relationship Type="http://schemas.openxmlformats.org/officeDocument/2006/relationships/notesSlide" Target="/ppt/notesSlides/notesSlide12.xml" Id="Re84a7b267f56464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084dee31df4d1c" /><Relationship Type="http://schemas.openxmlformats.org/officeDocument/2006/relationships/notesSlide" Target="/ppt/notesSlides/notesSlide13.xml" Id="Rd1e3bfbd9f534d7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14da7911ac49cb" /><Relationship Type="http://schemas.openxmlformats.org/officeDocument/2006/relationships/notesSlide" Target="/ppt/notesSlides/notesSlide14.xml" Id="Rfac8fb7061e4494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efe5100d1d4e39" /><Relationship Type="http://schemas.openxmlformats.org/officeDocument/2006/relationships/notesSlide" Target="/ppt/notesSlides/notesSlide15.xml" Id="R6742dd6d0850442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6d231e81ee4ad4" /><Relationship Type="http://schemas.openxmlformats.org/officeDocument/2006/relationships/notesSlide" Target="/ppt/notesSlides/notesSlide16.xml" Id="Ra61bebd42bc4452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d525714a0e4eb7" /><Relationship Type="http://schemas.openxmlformats.org/officeDocument/2006/relationships/notesSlide" Target="/ppt/notesSlides/notesSlide17.xml" Id="R0f88ec8b1c7c421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74eccbc4324b57" /><Relationship Type="http://schemas.openxmlformats.org/officeDocument/2006/relationships/notesSlide" Target="/ppt/notesSlides/notesSlide18.xml" Id="R5d278c782e024be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Ecclesiastes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  |  Ecclesiastes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誰如智慧人呢？ 誰知道事情的解釋呢？ 人的智慧使他的臉發光， 並使他臉上的暴氣改變。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as the wise man? and who knoweth the interpretation of a thing? a man’s wisdom maketh his face to shine, and the boldness of his face shall be changed.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8:2  |  Ecclesiastes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我[勸你]遵守王的命令；既指神起誓，理當如此。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counsel thee to keep the king’s commandment, and that in regard of the oath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8:3  |  Ecclesiastes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不要急躁離開王的面前，不要固執行惡，因為他凡事都隨自己的心意而行。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hasty to go out of his sight: stand not in an evil thing; for he doeth whatsoever pleaseth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8:4  |  Ecclesiastes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王的話本有權力，誰敢問他說「你做甚麼」呢？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the word of a king is, there is power: and who may say unto him, What doest thou?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8:5  |  Ecclesiastes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凡遵守命令的，必不經歷禍患；智慧人的心能辨明時候和定理。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keepeth the commandment shall feel no evil thing: and a wise man’s heart discerneth both time and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8:6  |  Ecclesiastes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各樣事務[成就]都有時候和定理，因為人的苦難重壓在他身上。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to every purpose there is time and judgment, therefore the misery of man is great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8:7  |  Ecclesiastes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他不知道將來的事，因為將來如何，誰能告訴他呢？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knoweth not that which shall be: for who can tell him when it shall be?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8:8  |  Ecclesiastes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無人有權力掌管生命，將生命留住；也無人有權力掌管死期；這場爭戰，無人能免；邪惡也不能救那好行邪惡的人。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man that hath power over the spirit to retain the spirit; neither hath he power in the day of death: and there is no discharge in that war; neither shall wickedness deliver those that are given to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8:9  |  Ecclesiastes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這一切我都見過，也專心查考日光之下所做的一切事。有時這人管轄那人，令人受害。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this have I seen, and applied my heart unto every work that is done under the sun: there is a time wherein one man ruleth over another to his own hurt.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8:10  |  Ecclesiastes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我見惡人埋葬，歸入[墳墓]；又見行正直事的離開聖地，在城中被人忘記。這也是虛空。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 I saw the wicked buried, who had come and gone from the place of the holy, and they were forgotten in the city where they had so done: this is also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8:11  |  Ecclesiastes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因為斷定罪名不立刻施刑，所以世人滿心作惡。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sentence against an evil work is not executed speedily, therefore the heart of the sons of men is fully set in them to do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8:12  |  Ecclesiastes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罪人雖然作惡百次，倒享長久的年日；然而我準知道，敬畏神的，就是在他面前敬畏的人，終久必得福樂。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a sinner do evil an hundred times, and his days be prolonged, yet surely I know that it shall be well with them that fear God, which fear before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8:13  |  Ecclesiastes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惡人卻不得福樂，也不得長久的年日；這年日好像影兒，因他不敬畏神。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it shall not be well with the wicked, neither shall he prolong his days, which are as a shadow; because he feareth not before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8:14  |  Ecclesiastes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世上有一件虛空的事，就是義人所遭遇的，反照惡人所行的；又有惡人所遭遇的，反照義人所行的。我說，這也是虛空。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vanity which is done upon the earth; that there be just men, unto whom it happeneth according to the work of the wicked; again, there be wicked men, to whom it happeneth according to the work of the righteous: I said that this also is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8:15  |  Ecclesiastes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我就稱讚快樂，原來人在日光之下，莫強如吃喝快樂；因為他在日光之下，神賜他一生的年日，要從勞碌中，時常享受所得的。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commended mirth, because a man hath no better thing under the sun, than to eat, and to drink, and to be merry: for that shall abide with him of his labour the days of his life, which God giveth him under the sun.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8:16  |  Ecclesiastes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我專心求智慧，要看世上所做的事。（有晝夜不睡覺不合眼的。）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applied mine heart to know wisdom, and to see the business that is done upon the earth: (for also there is that neither day nor night seeth sleep with his eyes:)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8:17  |  Ecclesiastes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我就看明神一切的作為，知道人查不出日光之下所做的事；任憑他費多少力尋查，都查不出來，就是智慧人雖想知道，也是查不出來。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beheld all the work of God, that a man cannot find out the work that is done under the sun: because though a man labour to seek it out, yet he shall not find it; yea further; though a wise man think to know it, yet shall he not be able to find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2026-08-26T10:35:31.3480000Z</dcterms:created>
  <dcterms:modified xsi:type="dcterms:W3CDTF">2026-08-26T10:35:31.3480000Z</dcterms:modified>
</coreProperties>
</file>