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93ec6573f484d77" /><Relationship Type="http://schemas.openxmlformats.org/officeDocument/2006/relationships/extended-properties" Target="/docProps/app.xml" Id="Rf07cf1061bc644b9" /><Relationship Type="http://schemas.openxmlformats.org/officeDocument/2006/relationships/officeDocument" Target="/ppt/presentation.xml" Id="Rc668128bc4714f9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b35d4dd0bda4404"/>
  </p:sldMasterIdLst>
  <p:notesMasterIdLst>
    <p:notesMasterId xmlns:r="http://schemas.openxmlformats.org/officeDocument/2006/relationships" r:id="Rdd09de9e5a294840"/>
  </p:notesMasterIdLst>
  <p:sldIdLst>
    <p:sldId xmlns:r="http://schemas.openxmlformats.org/officeDocument/2006/relationships" id="256" r:id="R0d5a70c9092b44a5"/>
    <p:sldId xmlns:r="http://schemas.openxmlformats.org/officeDocument/2006/relationships" id="257" r:id="R20951da3bf1c47fd"/>
    <p:sldId xmlns:r="http://schemas.openxmlformats.org/officeDocument/2006/relationships" id="258" r:id="R8a1ff533442b41e3"/>
    <p:sldId xmlns:r="http://schemas.openxmlformats.org/officeDocument/2006/relationships" id="259" r:id="Ra1923f15463a4e0c"/>
    <p:sldId xmlns:r="http://schemas.openxmlformats.org/officeDocument/2006/relationships" id="260" r:id="Re58c15e94f8e4074"/>
    <p:sldId xmlns:r="http://schemas.openxmlformats.org/officeDocument/2006/relationships" id="261" r:id="Ra8afd74c2ff1473c"/>
    <p:sldId xmlns:r="http://schemas.openxmlformats.org/officeDocument/2006/relationships" id="262" r:id="R472729760af94b31"/>
    <p:sldId xmlns:r="http://schemas.openxmlformats.org/officeDocument/2006/relationships" id="263" r:id="Rc7813d49efc347d2"/>
    <p:sldId xmlns:r="http://schemas.openxmlformats.org/officeDocument/2006/relationships" id="264" r:id="Refc63a11c23a4054"/>
    <p:sldId xmlns:r="http://schemas.openxmlformats.org/officeDocument/2006/relationships" id="265" r:id="Rd5f91b1946f149bd"/>
    <p:sldId xmlns:r="http://schemas.openxmlformats.org/officeDocument/2006/relationships" id="266" r:id="Re394974dce624e0b"/>
    <p:sldId xmlns:r="http://schemas.openxmlformats.org/officeDocument/2006/relationships" id="267" r:id="R9acc29dc89dc4b30"/>
    <p:sldId xmlns:r="http://schemas.openxmlformats.org/officeDocument/2006/relationships" id="268" r:id="R410ce094949446a5"/>
    <p:sldId xmlns:r="http://schemas.openxmlformats.org/officeDocument/2006/relationships" id="269" r:id="R1ca0910cfbc948e4"/>
    <p:sldId xmlns:r="http://schemas.openxmlformats.org/officeDocument/2006/relationships" id="270" r:id="R12d9b673c22b453b"/>
    <p:sldId xmlns:r="http://schemas.openxmlformats.org/officeDocument/2006/relationships" id="271" r:id="R85e89bf37a9a44ba"/>
    <p:sldId xmlns:r="http://schemas.openxmlformats.org/officeDocument/2006/relationships" id="272" r:id="Rb51ff18d459b4d22"/>
    <p:sldId xmlns:r="http://schemas.openxmlformats.org/officeDocument/2006/relationships" id="273" r:id="Reae4b3dd0ed948b4"/>
    <p:sldId xmlns:r="http://schemas.openxmlformats.org/officeDocument/2006/relationships" id="274" r:id="R6f9980efab8847ec"/>
    <p:sldId xmlns:r="http://schemas.openxmlformats.org/officeDocument/2006/relationships" id="275" r:id="Rff8e8eeb06c54f2f"/>
    <p:sldId xmlns:r="http://schemas.openxmlformats.org/officeDocument/2006/relationships" id="276" r:id="R04cc46ee7030422c"/>
    <p:sldId xmlns:r="http://schemas.openxmlformats.org/officeDocument/2006/relationships" id="277" r:id="Rdc50bad9fbcb406f"/>
    <p:sldId xmlns:r="http://schemas.openxmlformats.org/officeDocument/2006/relationships" id="278" r:id="R272a6486440643f0"/>
    <p:sldId xmlns:r="http://schemas.openxmlformats.org/officeDocument/2006/relationships" id="279" r:id="R920b6397321146ef"/>
    <p:sldId xmlns:r="http://schemas.openxmlformats.org/officeDocument/2006/relationships" id="280" r:id="Rc8d30ba646674ed8"/>
    <p:sldId xmlns:r="http://schemas.openxmlformats.org/officeDocument/2006/relationships" id="281" r:id="R806ab964fe384758"/>
    <p:sldId xmlns:r="http://schemas.openxmlformats.org/officeDocument/2006/relationships" id="282" r:id="R7ae3e85a46a14462"/>
    <p:sldId xmlns:r="http://schemas.openxmlformats.org/officeDocument/2006/relationships" id="283" r:id="R6c0772ecb4014764"/>
    <p:sldId xmlns:r="http://schemas.openxmlformats.org/officeDocument/2006/relationships" id="284" r:id="R835c0e561baf472e"/>
    <p:sldId xmlns:r="http://schemas.openxmlformats.org/officeDocument/2006/relationships" id="285" r:id="R135fc07a4b6c4ec2"/>
    <p:sldId xmlns:r="http://schemas.openxmlformats.org/officeDocument/2006/relationships" id="286" r:id="R7d3a56da7e6647a3"/>
    <p:sldId xmlns:r="http://schemas.openxmlformats.org/officeDocument/2006/relationships" id="287" r:id="R37d06b59a5224c31"/>
    <p:sldId xmlns:r="http://schemas.openxmlformats.org/officeDocument/2006/relationships" id="288" r:id="R39ac4fb5b7f44176"/>
    <p:sldId xmlns:r="http://schemas.openxmlformats.org/officeDocument/2006/relationships" id="289" r:id="R7b908b69f39a467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c01217ca5324af9" /><Relationship Type="http://schemas.openxmlformats.org/officeDocument/2006/relationships/slideMaster" Target="/ppt/slideMasters/slideMaster1.xml" Id="Rcb35d4dd0bda4404" /><Relationship Type="http://schemas.openxmlformats.org/officeDocument/2006/relationships/notesMaster" Target="/ppt/notesMasters/notesMaster1.xml" Id="Rdd09de9e5a294840" /><Relationship Type="http://schemas.openxmlformats.org/officeDocument/2006/relationships/presProps" Target="/ppt/presProps.xml" Id="Rf1afdaa272a64b80" /><Relationship Type="http://schemas.openxmlformats.org/officeDocument/2006/relationships/tableStyles" Target="/ppt/tableStyles.xml" Id="Rc1d8aa9da342480e" /><Relationship Type="http://schemas.openxmlformats.org/officeDocument/2006/relationships/slide" Target="/ppt/slides/slide1.xml" Id="R0d5a70c9092b44a5" /><Relationship Type="http://schemas.openxmlformats.org/officeDocument/2006/relationships/slide" Target="/ppt/slides/slide2.xml" Id="R20951da3bf1c47fd" /><Relationship Type="http://schemas.openxmlformats.org/officeDocument/2006/relationships/slide" Target="/ppt/slides/slide3.xml" Id="R8a1ff533442b41e3" /><Relationship Type="http://schemas.openxmlformats.org/officeDocument/2006/relationships/slide" Target="/ppt/slides/slide4.xml" Id="Ra1923f15463a4e0c" /><Relationship Type="http://schemas.openxmlformats.org/officeDocument/2006/relationships/slide" Target="/ppt/slides/slide5.xml" Id="Re58c15e94f8e4074" /><Relationship Type="http://schemas.openxmlformats.org/officeDocument/2006/relationships/slide" Target="/ppt/slides/slide6.xml" Id="Ra8afd74c2ff1473c" /><Relationship Type="http://schemas.openxmlformats.org/officeDocument/2006/relationships/slide" Target="/ppt/slides/slide7.xml" Id="R472729760af94b31" /><Relationship Type="http://schemas.openxmlformats.org/officeDocument/2006/relationships/slide" Target="/ppt/slides/slide8.xml" Id="Rc7813d49efc347d2" /><Relationship Type="http://schemas.openxmlformats.org/officeDocument/2006/relationships/slide" Target="/ppt/slides/slide9.xml" Id="Refc63a11c23a4054" /><Relationship Type="http://schemas.openxmlformats.org/officeDocument/2006/relationships/slide" Target="/ppt/slides/slide10.xml" Id="Rd5f91b1946f149bd" /><Relationship Type="http://schemas.openxmlformats.org/officeDocument/2006/relationships/slide" Target="/ppt/slides/slide11.xml" Id="Re394974dce624e0b" /><Relationship Type="http://schemas.openxmlformats.org/officeDocument/2006/relationships/slide" Target="/ppt/slides/slide12.xml" Id="R9acc29dc89dc4b30" /><Relationship Type="http://schemas.openxmlformats.org/officeDocument/2006/relationships/slide" Target="/ppt/slides/slide13.xml" Id="R410ce094949446a5" /><Relationship Type="http://schemas.openxmlformats.org/officeDocument/2006/relationships/slide" Target="/ppt/slides/slide14.xml" Id="R1ca0910cfbc948e4" /><Relationship Type="http://schemas.openxmlformats.org/officeDocument/2006/relationships/slide" Target="/ppt/slides/slide15.xml" Id="R12d9b673c22b453b" /><Relationship Type="http://schemas.openxmlformats.org/officeDocument/2006/relationships/slide" Target="/ppt/slides/slide16.xml" Id="R85e89bf37a9a44ba" /><Relationship Type="http://schemas.openxmlformats.org/officeDocument/2006/relationships/slide" Target="/ppt/slides/slide17.xml" Id="Rb51ff18d459b4d22" /><Relationship Type="http://schemas.openxmlformats.org/officeDocument/2006/relationships/slide" Target="/ppt/slides/slide18.xml" Id="Reae4b3dd0ed948b4" /><Relationship Type="http://schemas.openxmlformats.org/officeDocument/2006/relationships/slide" Target="/ppt/slides/slide19.xml" Id="R6f9980efab8847ec" /><Relationship Type="http://schemas.openxmlformats.org/officeDocument/2006/relationships/slide" Target="/ppt/slides/slide20.xml" Id="Rff8e8eeb06c54f2f" /><Relationship Type="http://schemas.openxmlformats.org/officeDocument/2006/relationships/slide" Target="/ppt/slides/slide21.xml" Id="R04cc46ee7030422c" /><Relationship Type="http://schemas.openxmlformats.org/officeDocument/2006/relationships/slide" Target="/ppt/slides/slide22.xml" Id="Rdc50bad9fbcb406f" /><Relationship Type="http://schemas.openxmlformats.org/officeDocument/2006/relationships/slide" Target="/ppt/slides/slide23.xml" Id="R272a6486440643f0" /><Relationship Type="http://schemas.openxmlformats.org/officeDocument/2006/relationships/slide" Target="/ppt/slides/slide24.xml" Id="R920b6397321146ef" /><Relationship Type="http://schemas.openxmlformats.org/officeDocument/2006/relationships/slide" Target="/ppt/slides/slide25.xml" Id="Rc8d30ba646674ed8" /><Relationship Type="http://schemas.openxmlformats.org/officeDocument/2006/relationships/slide" Target="/ppt/slides/slide26.xml" Id="R806ab964fe384758" /><Relationship Type="http://schemas.openxmlformats.org/officeDocument/2006/relationships/slide" Target="/ppt/slides/slide27.xml" Id="R7ae3e85a46a14462" /><Relationship Type="http://schemas.openxmlformats.org/officeDocument/2006/relationships/slide" Target="/ppt/slides/slide28.xml" Id="R6c0772ecb4014764" /><Relationship Type="http://schemas.openxmlformats.org/officeDocument/2006/relationships/slide" Target="/ppt/slides/slide29.xml" Id="R835c0e561baf472e" /><Relationship Type="http://schemas.openxmlformats.org/officeDocument/2006/relationships/slide" Target="/ppt/slides/slide30.xml" Id="R135fc07a4b6c4ec2" /><Relationship Type="http://schemas.openxmlformats.org/officeDocument/2006/relationships/slide" Target="/ppt/slides/slide31.xml" Id="R7d3a56da7e6647a3" /><Relationship Type="http://schemas.openxmlformats.org/officeDocument/2006/relationships/slide" Target="/ppt/slides/slide32.xml" Id="R37d06b59a5224c31" /><Relationship Type="http://schemas.openxmlformats.org/officeDocument/2006/relationships/slide" Target="/ppt/slides/slide33.xml" Id="R39ac4fb5b7f44176" /><Relationship Type="http://schemas.openxmlformats.org/officeDocument/2006/relationships/slide" Target="/ppt/slides/slide34.xml" Id="R7b908b69f39a467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27f1fd7884f427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834af18e0504224" /><Relationship Type="http://schemas.openxmlformats.org/officeDocument/2006/relationships/notesMaster" Target="/ppt/notesMasters/notesMaster1.xml" Id="Reda6e451a6b8412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fe50b08c084fe7" /><Relationship Type="http://schemas.openxmlformats.org/officeDocument/2006/relationships/notesMaster" Target="/ppt/notesMasters/notesMaster1.xml" Id="R36cb6388b59e48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b059d691d3b4dd0" /><Relationship Type="http://schemas.openxmlformats.org/officeDocument/2006/relationships/notesMaster" Target="/ppt/notesMasters/notesMaster1.xml" Id="R1ab2c236b2c64b3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34199e14ff74260" /><Relationship Type="http://schemas.openxmlformats.org/officeDocument/2006/relationships/notesMaster" Target="/ppt/notesMasters/notesMaster1.xml" Id="R925eed61b9f343f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f9620353b044adc" /><Relationship Type="http://schemas.openxmlformats.org/officeDocument/2006/relationships/notesMaster" Target="/ppt/notesMasters/notesMaster1.xml" Id="Rf606f69ed1ab4e4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f42b8ef46c84682" /><Relationship Type="http://schemas.openxmlformats.org/officeDocument/2006/relationships/notesMaster" Target="/ppt/notesMasters/notesMaster1.xml" Id="R9660f60ca7d5475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0bcb5638aa14faf" /><Relationship Type="http://schemas.openxmlformats.org/officeDocument/2006/relationships/notesMaster" Target="/ppt/notesMasters/notesMaster1.xml" Id="Rdb532b6075c04c1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b34489a5b764ed5" /><Relationship Type="http://schemas.openxmlformats.org/officeDocument/2006/relationships/notesMaster" Target="/ppt/notesMasters/notesMaster1.xml" Id="Rfbff6fbc6419494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47feb2aa8754f8b" /><Relationship Type="http://schemas.openxmlformats.org/officeDocument/2006/relationships/notesMaster" Target="/ppt/notesMasters/notesMaster1.xml" Id="R4d7bd4d04fb0465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24ab63daa9d47d0" /><Relationship Type="http://schemas.openxmlformats.org/officeDocument/2006/relationships/notesMaster" Target="/ppt/notesMasters/notesMaster1.xml" Id="Raabaf6450f854ae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53c1c6eb2904e0c" /><Relationship Type="http://schemas.openxmlformats.org/officeDocument/2006/relationships/notesMaster" Target="/ppt/notesMasters/notesMaster1.xml" Id="R550bd4369d1e439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e9bfeff5eb740a0" /><Relationship Type="http://schemas.openxmlformats.org/officeDocument/2006/relationships/notesMaster" Target="/ppt/notesMasters/notesMaster1.xml" Id="R147b189f2ba8488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824c6fbd4b42ab" /><Relationship Type="http://schemas.openxmlformats.org/officeDocument/2006/relationships/notesMaster" Target="/ppt/notesMasters/notesMaster1.xml" Id="R6037400132f54d1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1c87cfb493247cc" /><Relationship Type="http://schemas.openxmlformats.org/officeDocument/2006/relationships/notesMaster" Target="/ppt/notesMasters/notesMaster1.xml" Id="Rbcb492ec237746a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323ec341f294f55" /><Relationship Type="http://schemas.openxmlformats.org/officeDocument/2006/relationships/notesMaster" Target="/ppt/notesMasters/notesMaster1.xml" Id="R67ddacd0cebb4b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d732face90b47b6" /><Relationship Type="http://schemas.openxmlformats.org/officeDocument/2006/relationships/notesMaster" Target="/ppt/notesMasters/notesMaster1.xml" Id="R95bdbdbabd2e459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38081eabc904cbf" /><Relationship Type="http://schemas.openxmlformats.org/officeDocument/2006/relationships/notesMaster" Target="/ppt/notesMasters/notesMaster1.xml" Id="Re71e3745260c494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321d763b469411f" /><Relationship Type="http://schemas.openxmlformats.org/officeDocument/2006/relationships/notesMaster" Target="/ppt/notesMasters/notesMaster1.xml" Id="Rb21b070c8740420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ec0800e84bc4446" /><Relationship Type="http://schemas.openxmlformats.org/officeDocument/2006/relationships/notesMaster" Target="/ppt/notesMasters/notesMaster1.xml" Id="R3885bb095d2a493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f310020648749be" /><Relationship Type="http://schemas.openxmlformats.org/officeDocument/2006/relationships/notesMaster" Target="/ppt/notesMasters/notesMaster1.xml" Id="Rf6d757ecb2f1435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bd4670b44794599" /><Relationship Type="http://schemas.openxmlformats.org/officeDocument/2006/relationships/notesMaster" Target="/ppt/notesMasters/notesMaster1.xml" Id="R8beb488cd92c49c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5e731bf3e4045a7" /><Relationship Type="http://schemas.openxmlformats.org/officeDocument/2006/relationships/notesMaster" Target="/ppt/notesMasters/notesMaster1.xml" Id="Rc9b7d8ed332c422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2644f505c934dae" /><Relationship Type="http://schemas.openxmlformats.org/officeDocument/2006/relationships/notesMaster" Target="/ppt/notesMasters/notesMaster1.xml" Id="R4c3c37924716450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a5aad6b0821411e" /><Relationship Type="http://schemas.openxmlformats.org/officeDocument/2006/relationships/notesMaster" Target="/ppt/notesMasters/notesMaster1.xml" Id="R314452fe21fe4c6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4ad08cbc8834139" /><Relationship Type="http://schemas.openxmlformats.org/officeDocument/2006/relationships/notesMaster" Target="/ppt/notesMasters/notesMaster1.xml" Id="Raa2aae413fa744d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98a2ba12f0c445b" /><Relationship Type="http://schemas.openxmlformats.org/officeDocument/2006/relationships/notesMaster" Target="/ppt/notesMasters/notesMaster1.xml" Id="Rd315cef24518487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36573d104ee417a" /><Relationship Type="http://schemas.openxmlformats.org/officeDocument/2006/relationships/notesMaster" Target="/ppt/notesMasters/notesMaster1.xml" Id="Re3dfe96363b8433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a0e351439734b1f" /><Relationship Type="http://schemas.openxmlformats.org/officeDocument/2006/relationships/notesMaster" Target="/ppt/notesMasters/notesMaster1.xml" Id="Rb4a341496304451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08f4050ab3f4ded" /><Relationship Type="http://schemas.openxmlformats.org/officeDocument/2006/relationships/notesMaster" Target="/ppt/notesMasters/notesMaster1.xml" Id="R63bbaf4d534b4d7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96caba546ee4b66" /><Relationship Type="http://schemas.openxmlformats.org/officeDocument/2006/relationships/notesMaster" Target="/ppt/notesMasters/notesMaster1.xml" Id="R4ee721cfff65465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483766887a04614" /><Relationship Type="http://schemas.openxmlformats.org/officeDocument/2006/relationships/notesMaster" Target="/ppt/notesMasters/notesMaster1.xml" Id="R055231ae1af449c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55655a057a54b83" /><Relationship Type="http://schemas.openxmlformats.org/officeDocument/2006/relationships/notesMaster" Target="/ppt/notesMasters/notesMaster1.xml" Id="R6cca344ad1324c5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d12acaba5334d89" /><Relationship Type="http://schemas.openxmlformats.org/officeDocument/2006/relationships/notesMaster" Target="/ppt/notesMasters/notesMaster1.xml" Id="Rbb8ddb36b48c473d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274b13b42df4df8" /><Relationship Type="http://schemas.openxmlformats.org/officeDocument/2006/relationships/notesMaster" Target="/ppt/notesMasters/notesMaster1.xml" Id="R850794288ae9442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0acd25a96548cd" /><Relationship Type="http://schemas.openxmlformats.org/officeDocument/2006/relationships/image" Target="/ppt/media/image.png" Id="R8422ccb6f6ee4cd6" /><Relationship Type="http://schemas.openxmlformats.org/officeDocument/2006/relationships/image" Target="/ppt/media/image2.png" Id="R9eacb8fdce4741dc" /><Relationship Type="http://schemas.openxmlformats.org/officeDocument/2006/relationships/image" Target="/ppt/media/image.jpeg" Id="R3f5c845bdbf4412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9c9bdf1aa594ce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422ccb6f6ee4cd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eacb8fdce4741d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5c845bdbf4412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8f205ba150241eb" /><Relationship Type="http://schemas.openxmlformats.org/officeDocument/2006/relationships/slideLayout" Target="/ppt/slideLayouts/slideLayout1.xml" Id="R0fcdb2b9697848db" /><Relationship Type="http://schemas.openxmlformats.org/officeDocument/2006/relationships/slideLayout" Target="/ppt/slideLayouts/slideLayout2.xml" Id="R5484c409b2f940c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fcdb2b9697848db"/>
    <p:sldLayoutId xmlns:r="http://schemas.openxmlformats.org/officeDocument/2006/relationships" id="2147483650" r:id="R5484c409b2f940c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0da7779a88495a" /><Relationship Type="http://schemas.openxmlformats.org/officeDocument/2006/relationships/notesSlide" Target="/ppt/notesSlides/notesSlide1.xml" Id="R4258af11451c4b4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75efd37a2e4f39" /><Relationship Type="http://schemas.openxmlformats.org/officeDocument/2006/relationships/notesSlide" Target="/ppt/notesSlides/notesSlide2.xml" Id="R9db3daeb01b343c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e0d9f848d409d" /><Relationship Type="http://schemas.openxmlformats.org/officeDocument/2006/relationships/notesSlide" Target="/ppt/notesSlides/notesSlide3.xml" Id="R67e9168cf80744b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ddefe93f47454f" /><Relationship Type="http://schemas.openxmlformats.org/officeDocument/2006/relationships/notesSlide" Target="/ppt/notesSlides/notesSlide4.xml" Id="Ree4f48cadbbe472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b307b6b2e4027" /><Relationship Type="http://schemas.openxmlformats.org/officeDocument/2006/relationships/notesSlide" Target="/ppt/notesSlides/notesSlide5.xml" Id="Rb1e4803f2fb94ec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9554d58f0546fa" /><Relationship Type="http://schemas.openxmlformats.org/officeDocument/2006/relationships/notesSlide" Target="/ppt/notesSlides/notesSlide6.xml" Id="Rb158f0b5089f46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0df7d4635e4123" /><Relationship Type="http://schemas.openxmlformats.org/officeDocument/2006/relationships/notesSlide" Target="/ppt/notesSlides/notesSlide7.xml" Id="R9e7325bebdd64aa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8ba3989bea48cc" /><Relationship Type="http://schemas.openxmlformats.org/officeDocument/2006/relationships/notesSlide" Target="/ppt/notesSlides/notesSlide8.xml" Id="Rcd882d79582548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1e81d8e3974927" /><Relationship Type="http://schemas.openxmlformats.org/officeDocument/2006/relationships/notesSlide" Target="/ppt/notesSlides/notesSlide9.xml" Id="R286341af1fd7416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7dd2afee1c42cc" /><Relationship Type="http://schemas.openxmlformats.org/officeDocument/2006/relationships/notesSlide" Target="/ppt/notesSlides/notesSlide10.xml" Id="R3b2c95ca699144f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712b0a6cc84f59" /><Relationship Type="http://schemas.openxmlformats.org/officeDocument/2006/relationships/notesSlide" Target="/ppt/notesSlides/notesSlide11.xml" Id="R4ff211356c9943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1517cfc7d04f76" /><Relationship Type="http://schemas.openxmlformats.org/officeDocument/2006/relationships/notesSlide" Target="/ppt/notesSlides/notesSlide12.xml" Id="Rafa4b9917df740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cd9b56e26b4948" /><Relationship Type="http://schemas.openxmlformats.org/officeDocument/2006/relationships/notesSlide" Target="/ppt/notesSlides/notesSlide13.xml" Id="Rf474508fb704491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cda94dbd5e4e4f" /><Relationship Type="http://schemas.openxmlformats.org/officeDocument/2006/relationships/notesSlide" Target="/ppt/notesSlides/notesSlide14.xml" Id="R2e21160d392344a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69b7ecac1a43ee" /><Relationship Type="http://schemas.openxmlformats.org/officeDocument/2006/relationships/notesSlide" Target="/ppt/notesSlides/notesSlide15.xml" Id="Ra48ec02c511843c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067faacf474715" /><Relationship Type="http://schemas.openxmlformats.org/officeDocument/2006/relationships/notesSlide" Target="/ppt/notesSlides/notesSlide16.xml" Id="R69f0828800744c9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4d60716a214648" /><Relationship Type="http://schemas.openxmlformats.org/officeDocument/2006/relationships/notesSlide" Target="/ppt/notesSlides/notesSlide17.xml" Id="R48aa852045a14f7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1820921d6b40ca" /><Relationship Type="http://schemas.openxmlformats.org/officeDocument/2006/relationships/notesSlide" Target="/ppt/notesSlides/notesSlide18.xml" Id="Rc50d65d29622434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f515b24b82452a" /><Relationship Type="http://schemas.openxmlformats.org/officeDocument/2006/relationships/notesSlide" Target="/ppt/notesSlides/notesSlide19.xml" Id="R9299ed884ead410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d6172d41545d4" /><Relationship Type="http://schemas.openxmlformats.org/officeDocument/2006/relationships/notesSlide" Target="/ppt/notesSlides/notesSlide20.xml" Id="Rf9a02e8a65e24b1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71639dea55443e" /><Relationship Type="http://schemas.openxmlformats.org/officeDocument/2006/relationships/notesSlide" Target="/ppt/notesSlides/notesSlide21.xml" Id="R786c42e724284a5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89ff8fb2a54f11" /><Relationship Type="http://schemas.openxmlformats.org/officeDocument/2006/relationships/notesSlide" Target="/ppt/notesSlides/notesSlide22.xml" Id="Rd9546aac8e7042a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cba5b2f7f14ce4" /><Relationship Type="http://schemas.openxmlformats.org/officeDocument/2006/relationships/notesSlide" Target="/ppt/notesSlides/notesSlide23.xml" Id="Rbdca4a220e46420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18ae7e958446b1" /><Relationship Type="http://schemas.openxmlformats.org/officeDocument/2006/relationships/notesSlide" Target="/ppt/notesSlides/notesSlide24.xml" Id="Rb69780813fc54ee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640d4e51e94672" /><Relationship Type="http://schemas.openxmlformats.org/officeDocument/2006/relationships/notesSlide" Target="/ppt/notesSlides/notesSlide25.xml" Id="R33483a39ed0747a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e751486046456d" /><Relationship Type="http://schemas.openxmlformats.org/officeDocument/2006/relationships/notesSlide" Target="/ppt/notesSlides/notesSlide26.xml" Id="Rf6dbaf38b19c418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e12aaefe814b4b" /><Relationship Type="http://schemas.openxmlformats.org/officeDocument/2006/relationships/notesSlide" Target="/ppt/notesSlides/notesSlide27.xml" Id="Rdbe9874835bd408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79704df03c4890" /><Relationship Type="http://schemas.openxmlformats.org/officeDocument/2006/relationships/notesSlide" Target="/ppt/notesSlides/notesSlide28.xml" Id="Re430a74d45d24f4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42c5b70e7148a6" /><Relationship Type="http://schemas.openxmlformats.org/officeDocument/2006/relationships/notesSlide" Target="/ppt/notesSlides/notesSlide29.xml" Id="R20eb5a077aae4c2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89f77f34cc4c10" /><Relationship Type="http://schemas.openxmlformats.org/officeDocument/2006/relationships/notesSlide" Target="/ppt/notesSlides/notesSlide30.xml" Id="R692dddf42ba44e8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04ce94e58b4e44" /><Relationship Type="http://schemas.openxmlformats.org/officeDocument/2006/relationships/notesSlide" Target="/ppt/notesSlides/notesSlide31.xml" Id="Rf763327bfe1d411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db56d496694000" /><Relationship Type="http://schemas.openxmlformats.org/officeDocument/2006/relationships/notesSlide" Target="/ppt/notesSlides/notesSlide32.xml" Id="Rd31aacd98aa44bf0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5b27df1ea24445" /><Relationship Type="http://schemas.openxmlformats.org/officeDocument/2006/relationships/notesSlide" Target="/ppt/notesSlides/notesSlide33.xml" Id="R51024fe336bb428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0c88d2cd504ba1" /><Relationship Type="http://schemas.openxmlformats.org/officeDocument/2006/relationships/notesSlide" Target="/ppt/notesSlides/notesSlide34.xml" Id="Ref7030458ec0434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創世記第49章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49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  |  Genesis 49:1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雅各叫了他的兒子們來，說：「你們都來聚集，我好把你們日後必遇的事告訴你們。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called unto his sons, and said, Gather yourselves together, that I may tell you that which shall befall you in the last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  |  Genesis 49:2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雅各的兒子們，你們要聚集而聽， 要聽你們父親以色列的話。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Gather yourselves together, and hear, ye sons of Jacob; and hearken unto Israel your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49:3  |  Genesis 49:3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呂便哪，你是我的長子， 是我力量強壯的時候生的， 本當大有尊榮，權力超眾。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Reuben, thou art my firstborn, my might, and the beginning of my strength, the excellency of dignity, and the excellency of power: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49:4  |  Genesis 49:4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但你[放縱情慾，]滾沸如水， 必不得居首位； 因為你上了你父親的床， 污穢了我的榻。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Unstable as water, thou shalt not excel; because thou wentest up to thy father’s bed; then defiledst thou it: he went up to my couch.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49:5  |  Genesis 49:5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西緬和利未是弟兄； 他們的刀劍是殘忍的器具。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Simeon and Levi are brethren; instruments of cruelty are in their habitations.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49:6  |  Genesis 49:6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我的靈啊，不要與他們同謀； 我的心哪，不要與他們聯絡； 因為他們趁怒殺害人命， 任意砍斷牛腿大筋。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soul, come not thou into their secret; unto their assembly, mine honour, be not thou united: for in their anger they slew a man, and in their selfwill they digged down a wall.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49:7  |  Genesis 49:7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他們的怒氣暴烈可咒； 他們的忿恨殘忍可詛。 我要使他們分居在雅各[家裏]， 散住在以色列[地中]。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Cursed be their anger, for it was fierce; and their wrath, for it was cruel: I will divide them in Jacob, and scatter them in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49:8  |  Genesis 49:8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猶大啊，你弟兄們必讚美你； 你手必掐住仇敵的頸項； 你父親的兒子們必向你下拜。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Judah, thou art he whom thy brethren shall praise: thy hand shall be in the neck of thine enemies; thy father’s children shall bow down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49:9  |  Genesis 49:9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猶大是個小獅子； 我兒啊，你抓了食便上去。 你屈下身去，臥如公獅， 蹲如母獅，誰敢惹你？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Judah is a lion’s whelp: from the prey, my son, thou art gone up: he stooped down, he couched as a lion, and as an old lion; who shall rouse him up?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49:10  |  Genesis 49:10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圭必不離猶大， 杖必不離他兩腳之間， 直等細羅來到， 萬民都必歸順。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sceptre shall not depart from Judah, nor a lawgiver from between his feet, until Shiloh come; and unto him shall the gathering of the people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49:11  |  Genesis 49:11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猶大把小驢拴在葡萄樹上， 把驢駒拴在美好的葡萄樹上。 他在葡萄酒中洗了衣服， 在葡萄汁中洗了袍褂。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Binding his foal unto the vine, and his ass’s colt unto the choice vine; he washed his garments in wine, and his clothes in the blood of grapes: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49:12  |  Genesis 49:12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他的眼睛必因酒紅潤； 他的牙齒必因奶白亮。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eyes shall be red with wine, and his teeth white with milk.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49:13  |  Genesis 49:13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西布倫必住在海口， 必成為停船的海口； 他的境界必延到西頓。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Zebulun shall dwell at the haven of the sea; and he shall be for an haven of ships; and his border shall be unto Zidon.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49:14  |  Genesis 49:14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以薩迦是個強壯的驢， 臥在羊圈之中。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Issachar is a strong ass couching down between two burdens: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49:15  |  Genesis 49:15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他以安靜為佳，以肥地為美， 便低肩背重，成為服苦的僕人。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saw that rest was good, and the land that it was pleasant; and bowed his shoulder to bear, and became a servant unto tribute.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49:16  |  Genesis 49:16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但必判斷他的民， 作以色列支派之一。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Dan shall judge his people, as one of the tribes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49:17  |  Genesis 49:17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但必作道上的蛇，路中的虺， 咬傷馬蹄，使騎馬的墜落於後。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Dan shall be a serpent by the way, an adder in the path, that biteth the horse heels, so that his rider shall fall backward.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49:18  |  Genesis 49:18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耶和華啊，我向來等候你的救恩。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waited for thy salvation,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49:19  |  Genesis 49:19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迦得必被敵軍追逼， 他卻要追逼他們的腳跟。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Gad, a troop shall overcome him: but he shall overcome at the last.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49:20  |  Genesis 49:20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亞設之地必出肥美的糧食， 且出君王的美味。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Asher his bread shall be fat, and he shall yield royal dainties.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49:21  |  Genesis 49:21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拿弗他利是被釋放的母鹿； 他出嘉美的言語。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Naphtali is a hind let loose: he giveth goodly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49:22  |  Genesis 49:22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約瑟是多結果子的樹枝， 是泉旁多結果的枝子； 他的枝條探出牆外。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Joseph is a fruitful bough, even a fruitful bough by a well; whose branches run over the wall: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49:23  |  Genesis 49:23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弓箭手將他苦害， 向他射箭，逼迫他。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archers have sorely grieved him, and shot at him, and hated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49:24  |  Genesis 49:24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但他的弓仍舊堅硬； 他的手健壯敏捷。 這是因以色列的牧者，以色列的磐石－ 就是雅各的大能者。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his bow abode in strength, and the arms of his hands were made strong by the hands of the mighty God of Jacob; (from thence is the shepherd, the stone of Israel:)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49:25  |  Genesis 49:25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你父親的神必幫助你； 那全能者必將天上所有的福， 地裏所藏的福，以及生產乳養的福，都賜給你。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by the God of thy father, who shall help thee; and by the Almighty, who shall bless thee with blessings of heaven above, blessings of the deep that lieth under, blessings of the breasts, and of the womb: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49:26  |  Genesis 49:26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你父親所祝的福 勝過我祖先所祝的福， 如永世的山嶺，至極的邊界； 這些福必降在約瑟的頭上， 臨到那與弟兄迥別之人的頂上。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blessings of thy father have prevailed above the blessings of my progenitors unto the utmost bound of the everlasting hills: they shall be on the head of Joseph, and on the crown of the head of him that was separate from his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49:27  |  Genesis 49:27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便雅憫是個撕掠的狼， 早晨要吃他所抓的， 晚上要分他所奪的。」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Benjamin shall ravin as a wolf: in the morning he shall devour the prey, and at night he shall divide the spoil.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49:28  |  Genesis 49:28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這一切是以色列的十二支派；這也是他們的父親對他們所說的話，為他們所祝的福，都是按着各人的福分為他們祝福。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these are the twelve tribes of Israel: and this is it that their father spake unto them, and blessed them; every one according to his blessing he blessed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49:29  |  Genesis 49:29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他又囑咐他們說：「我將要歸到我列祖那裏，你們要將我葬在赫人以弗崙田間的洞裏，與我祖我父在一處，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charged them, and said unto them, I am to be gathered unto my people: bury me with my fathers in the cave that is in the field of Ephron the Hittite,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49:30  |  Genesis 49:30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就是在迦南地幔利前、麥比拉田間的洞；那洞和田是亞伯拉罕向赫人以弗崙買來為業，作墳地的。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cave that is in the field of Machpelah, which is before Mamre, in the land of Canaan, which Abraham bought with the field of Ephron the Hittite for a possession of a buryingplace.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49:31  |  Genesis 49:31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他們在那裏葬了亞伯拉罕和他妻子撒拉，又在那裏葬了以撒和他的妻子利百加；我也在那裏葬了利亞。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they buried Abraham and Sarah his wife; there they buried Isaac and Rebekah his wife; and there I buried Leah.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49:32  |  Genesis 49:32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那塊田和田間的洞原是向赫人買的。」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purchase of the field and of the cave that is therein was from the children of 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49:33  |  Genesis 49:33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雅各囑咐眾子已畢，就把腳收在床上，氣絕而死，歸他列祖那裏去了。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Jacob had made an end of commanding his sons, he gathered up his feet into the bed, and yielded up the ghost, and was gathered unto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2026-08-26T09:59:37.4580000Z</dcterms:created>
  <dcterms:modified xsi:type="dcterms:W3CDTF">2026-08-26T09:59:37.4580000Z</dcterms:modified>
</coreProperties>
</file>