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05d4644dd28451a" /><Relationship Type="http://schemas.openxmlformats.org/officeDocument/2006/relationships/extended-properties" Target="/docProps/app.xml" Id="R4cec99b361b147ce" /><Relationship Type="http://schemas.openxmlformats.org/officeDocument/2006/relationships/officeDocument" Target="/ppt/presentation.xml" Id="Ra49819fbf2c8440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c64c99a142a4954"/>
  </p:sldMasterIdLst>
  <p:notesMasterIdLst>
    <p:notesMasterId xmlns:r="http://schemas.openxmlformats.org/officeDocument/2006/relationships" r:id="Rc182dca0876f4072"/>
  </p:notesMasterIdLst>
  <p:sldIdLst>
    <p:sldId xmlns:r="http://schemas.openxmlformats.org/officeDocument/2006/relationships" id="256" r:id="R48facaa5114a49b0"/>
    <p:sldId xmlns:r="http://schemas.openxmlformats.org/officeDocument/2006/relationships" id="257" r:id="R1bdb9adf574845f5"/>
    <p:sldId xmlns:r="http://schemas.openxmlformats.org/officeDocument/2006/relationships" id="258" r:id="R7435ce4c457c40ca"/>
    <p:sldId xmlns:r="http://schemas.openxmlformats.org/officeDocument/2006/relationships" id="259" r:id="Rc3d9772ca3854e4f"/>
    <p:sldId xmlns:r="http://schemas.openxmlformats.org/officeDocument/2006/relationships" id="260" r:id="R0ce7131a25354377"/>
    <p:sldId xmlns:r="http://schemas.openxmlformats.org/officeDocument/2006/relationships" id="261" r:id="Rb0918c70d5ba4c6b"/>
    <p:sldId xmlns:r="http://schemas.openxmlformats.org/officeDocument/2006/relationships" id="262" r:id="Rbec9d8dd6b9c43d4"/>
    <p:sldId xmlns:r="http://schemas.openxmlformats.org/officeDocument/2006/relationships" id="263" r:id="Rc08dcbd2f4a1473c"/>
    <p:sldId xmlns:r="http://schemas.openxmlformats.org/officeDocument/2006/relationships" id="264" r:id="Rb21cda438ead44ba"/>
    <p:sldId xmlns:r="http://schemas.openxmlformats.org/officeDocument/2006/relationships" id="265" r:id="R642ebc0a0995460c"/>
    <p:sldId xmlns:r="http://schemas.openxmlformats.org/officeDocument/2006/relationships" id="266" r:id="R7f60b742f9d9475c"/>
    <p:sldId xmlns:r="http://schemas.openxmlformats.org/officeDocument/2006/relationships" id="267" r:id="Re2d812b2d90a4a8d"/>
    <p:sldId xmlns:r="http://schemas.openxmlformats.org/officeDocument/2006/relationships" id="268" r:id="R44e78913dd7b4f4b"/>
    <p:sldId xmlns:r="http://schemas.openxmlformats.org/officeDocument/2006/relationships" id="269" r:id="R01366fb2a30c48d1"/>
    <p:sldId xmlns:r="http://schemas.openxmlformats.org/officeDocument/2006/relationships" id="270" r:id="Re516254dcf5041bc"/>
    <p:sldId xmlns:r="http://schemas.openxmlformats.org/officeDocument/2006/relationships" id="271" r:id="R05dce9b1a0cf4e1f"/>
    <p:sldId xmlns:r="http://schemas.openxmlformats.org/officeDocument/2006/relationships" id="272" r:id="Rba436562c3ae45b3"/>
    <p:sldId xmlns:r="http://schemas.openxmlformats.org/officeDocument/2006/relationships" id="273" r:id="R377b64f0c0df4362"/>
    <p:sldId xmlns:r="http://schemas.openxmlformats.org/officeDocument/2006/relationships" id="274" r:id="R26cbc474178d4ba6"/>
    <p:sldId xmlns:r="http://schemas.openxmlformats.org/officeDocument/2006/relationships" id="275" r:id="R64f795d3ae704ad0"/>
    <p:sldId xmlns:r="http://schemas.openxmlformats.org/officeDocument/2006/relationships" id="276" r:id="R378a2df2af5a42b3"/>
    <p:sldId xmlns:r="http://schemas.openxmlformats.org/officeDocument/2006/relationships" id="277" r:id="R33ac6282afb54101"/>
    <p:sldId xmlns:r="http://schemas.openxmlformats.org/officeDocument/2006/relationships" id="278" r:id="Rad02c62522c349bd"/>
    <p:sldId xmlns:r="http://schemas.openxmlformats.org/officeDocument/2006/relationships" id="279" r:id="R845ecaed8c904870"/>
    <p:sldId xmlns:r="http://schemas.openxmlformats.org/officeDocument/2006/relationships" id="280" r:id="Rd61717927ee44a89"/>
    <p:sldId xmlns:r="http://schemas.openxmlformats.org/officeDocument/2006/relationships" id="281" r:id="R204aaffea7bd444a"/>
    <p:sldId xmlns:r="http://schemas.openxmlformats.org/officeDocument/2006/relationships" id="282" r:id="R47c08f9f89004bf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146bf3558ef44c3" /><Relationship Type="http://schemas.openxmlformats.org/officeDocument/2006/relationships/slideMaster" Target="/ppt/slideMasters/slideMaster1.xml" Id="R4c64c99a142a4954" /><Relationship Type="http://schemas.openxmlformats.org/officeDocument/2006/relationships/notesMaster" Target="/ppt/notesMasters/notesMaster1.xml" Id="Rc182dca0876f4072" /><Relationship Type="http://schemas.openxmlformats.org/officeDocument/2006/relationships/presProps" Target="/ppt/presProps.xml" Id="Re392eb0778fc41b4" /><Relationship Type="http://schemas.openxmlformats.org/officeDocument/2006/relationships/tableStyles" Target="/ppt/tableStyles.xml" Id="R5a6578670cd34f6a" /><Relationship Type="http://schemas.openxmlformats.org/officeDocument/2006/relationships/slide" Target="/ppt/slides/slide1.xml" Id="R48facaa5114a49b0" /><Relationship Type="http://schemas.openxmlformats.org/officeDocument/2006/relationships/slide" Target="/ppt/slides/slide2.xml" Id="R1bdb9adf574845f5" /><Relationship Type="http://schemas.openxmlformats.org/officeDocument/2006/relationships/slide" Target="/ppt/slides/slide3.xml" Id="R7435ce4c457c40ca" /><Relationship Type="http://schemas.openxmlformats.org/officeDocument/2006/relationships/slide" Target="/ppt/slides/slide4.xml" Id="Rc3d9772ca3854e4f" /><Relationship Type="http://schemas.openxmlformats.org/officeDocument/2006/relationships/slide" Target="/ppt/slides/slide5.xml" Id="R0ce7131a25354377" /><Relationship Type="http://schemas.openxmlformats.org/officeDocument/2006/relationships/slide" Target="/ppt/slides/slide6.xml" Id="Rb0918c70d5ba4c6b" /><Relationship Type="http://schemas.openxmlformats.org/officeDocument/2006/relationships/slide" Target="/ppt/slides/slide7.xml" Id="Rbec9d8dd6b9c43d4" /><Relationship Type="http://schemas.openxmlformats.org/officeDocument/2006/relationships/slide" Target="/ppt/slides/slide8.xml" Id="Rc08dcbd2f4a1473c" /><Relationship Type="http://schemas.openxmlformats.org/officeDocument/2006/relationships/slide" Target="/ppt/slides/slide9.xml" Id="Rb21cda438ead44ba" /><Relationship Type="http://schemas.openxmlformats.org/officeDocument/2006/relationships/slide" Target="/ppt/slides/slide10.xml" Id="R642ebc0a0995460c" /><Relationship Type="http://schemas.openxmlformats.org/officeDocument/2006/relationships/slide" Target="/ppt/slides/slide11.xml" Id="R7f60b742f9d9475c" /><Relationship Type="http://schemas.openxmlformats.org/officeDocument/2006/relationships/slide" Target="/ppt/slides/slide12.xml" Id="Re2d812b2d90a4a8d" /><Relationship Type="http://schemas.openxmlformats.org/officeDocument/2006/relationships/slide" Target="/ppt/slides/slide13.xml" Id="R44e78913dd7b4f4b" /><Relationship Type="http://schemas.openxmlformats.org/officeDocument/2006/relationships/slide" Target="/ppt/slides/slide14.xml" Id="R01366fb2a30c48d1" /><Relationship Type="http://schemas.openxmlformats.org/officeDocument/2006/relationships/slide" Target="/ppt/slides/slide15.xml" Id="Re516254dcf5041bc" /><Relationship Type="http://schemas.openxmlformats.org/officeDocument/2006/relationships/slide" Target="/ppt/slides/slide16.xml" Id="R05dce9b1a0cf4e1f" /><Relationship Type="http://schemas.openxmlformats.org/officeDocument/2006/relationships/slide" Target="/ppt/slides/slide17.xml" Id="Rba436562c3ae45b3" /><Relationship Type="http://schemas.openxmlformats.org/officeDocument/2006/relationships/slide" Target="/ppt/slides/slide18.xml" Id="R377b64f0c0df4362" /><Relationship Type="http://schemas.openxmlformats.org/officeDocument/2006/relationships/slide" Target="/ppt/slides/slide19.xml" Id="R26cbc474178d4ba6" /><Relationship Type="http://schemas.openxmlformats.org/officeDocument/2006/relationships/slide" Target="/ppt/slides/slide20.xml" Id="R64f795d3ae704ad0" /><Relationship Type="http://schemas.openxmlformats.org/officeDocument/2006/relationships/slide" Target="/ppt/slides/slide21.xml" Id="R378a2df2af5a42b3" /><Relationship Type="http://schemas.openxmlformats.org/officeDocument/2006/relationships/slide" Target="/ppt/slides/slide22.xml" Id="R33ac6282afb54101" /><Relationship Type="http://schemas.openxmlformats.org/officeDocument/2006/relationships/slide" Target="/ppt/slides/slide23.xml" Id="Rad02c62522c349bd" /><Relationship Type="http://schemas.openxmlformats.org/officeDocument/2006/relationships/slide" Target="/ppt/slides/slide24.xml" Id="R845ecaed8c904870" /><Relationship Type="http://schemas.openxmlformats.org/officeDocument/2006/relationships/slide" Target="/ppt/slides/slide25.xml" Id="Rd61717927ee44a89" /><Relationship Type="http://schemas.openxmlformats.org/officeDocument/2006/relationships/slide" Target="/ppt/slides/slide26.xml" Id="R204aaffea7bd444a" /><Relationship Type="http://schemas.openxmlformats.org/officeDocument/2006/relationships/slide" Target="/ppt/slides/slide27.xml" Id="R47c08f9f89004bf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226fa438dd14da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09e48f82e41432c" /><Relationship Type="http://schemas.openxmlformats.org/officeDocument/2006/relationships/notesMaster" Target="/ppt/notesMasters/notesMaster1.xml" Id="R8d2c9221ba40493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4139bf1f2884406" /><Relationship Type="http://schemas.openxmlformats.org/officeDocument/2006/relationships/notesMaster" Target="/ppt/notesMasters/notesMaster1.xml" Id="R2324f424b1c5433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abf729ad229473c" /><Relationship Type="http://schemas.openxmlformats.org/officeDocument/2006/relationships/notesMaster" Target="/ppt/notesMasters/notesMaster1.xml" Id="Rc36327183cd3461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0e5726ef0c84000" /><Relationship Type="http://schemas.openxmlformats.org/officeDocument/2006/relationships/notesMaster" Target="/ppt/notesMasters/notesMaster1.xml" Id="R1b6ab36ad9e5498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61cdff2f11b4903" /><Relationship Type="http://schemas.openxmlformats.org/officeDocument/2006/relationships/notesMaster" Target="/ppt/notesMasters/notesMaster1.xml" Id="R9dc8d53b9287417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478cb07652943ef" /><Relationship Type="http://schemas.openxmlformats.org/officeDocument/2006/relationships/notesMaster" Target="/ppt/notesMasters/notesMaster1.xml" Id="R0144ce3b1bf04d9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5c87c14fdfa467f" /><Relationship Type="http://schemas.openxmlformats.org/officeDocument/2006/relationships/notesMaster" Target="/ppt/notesMasters/notesMaster1.xml" Id="R24a9ea415e61474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3f90cc4ea04a5f" /><Relationship Type="http://schemas.openxmlformats.org/officeDocument/2006/relationships/notesMaster" Target="/ppt/notesMasters/notesMaster1.xml" Id="Rafba811072ae421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126e01d0dd440aa" /><Relationship Type="http://schemas.openxmlformats.org/officeDocument/2006/relationships/notesMaster" Target="/ppt/notesMasters/notesMaster1.xml" Id="R1a689fad2c0d491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f3cc069beed4037" /><Relationship Type="http://schemas.openxmlformats.org/officeDocument/2006/relationships/notesMaster" Target="/ppt/notesMasters/notesMaster1.xml" Id="R42ad1d396e314e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da218536cb24fe6" /><Relationship Type="http://schemas.openxmlformats.org/officeDocument/2006/relationships/notesMaster" Target="/ppt/notesMasters/notesMaster1.xml" Id="Ra3d163cbc9d741d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17eee16b08045ae" /><Relationship Type="http://schemas.openxmlformats.org/officeDocument/2006/relationships/notesMaster" Target="/ppt/notesMasters/notesMaster1.xml" Id="Rc28a57ba60364e3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b4fdd71090143fb" /><Relationship Type="http://schemas.openxmlformats.org/officeDocument/2006/relationships/notesMaster" Target="/ppt/notesMasters/notesMaster1.xml" Id="R8b4f02492faf41c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0008f82a7e34346" /><Relationship Type="http://schemas.openxmlformats.org/officeDocument/2006/relationships/notesMaster" Target="/ppt/notesMasters/notesMaster1.xml" Id="R601dbedbc82d43a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817f140983f4798" /><Relationship Type="http://schemas.openxmlformats.org/officeDocument/2006/relationships/notesMaster" Target="/ppt/notesMasters/notesMaster1.xml" Id="Rebfa3ca913954de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34a7db1d3b643b0" /><Relationship Type="http://schemas.openxmlformats.org/officeDocument/2006/relationships/notesMaster" Target="/ppt/notesMasters/notesMaster1.xml" Id="R46f745e30562451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cf3e809dd74463d" /><Relationship Type="http://schemas.openxmlformats.org/officeDocument/2006/relationships/notesMaster" Target="/ppt/notesMasters/notesMaster1.xml" Id="Re51be63c386f412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a802efac4754a28" /><Relationship Type="http://schemas.openxmlformats.org/officeDocument/2006/relationships/notesMaster" Target="/ppt/notesMasters/notesMaster1.xml" Id="R4b2daf30008848f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c9bbdff47b94b18" /><Relationship Type="http://schemas.openxmlformats.org/officeDocument/2006/relationships/notesMaster" Target="/ppt/notesMasters/notesMaster1.xml" Id="Rf838d6e6283e43d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5595561bc804fc2" /><Relationship Type="http://schemas.openxmlformats.org/officeDocument/2006/relationships/notesMaster" Target="/ppt/notesMasters/notesMaster1.xml" Id="Rc56ae9a4c1c3487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1b8436e815b4c88" /><Relationship Type="http://schemas.openxmlformats.org/officeDocument/2006/relationships/notesMaster" Target="/ppt/notesMasters/notesMaster1.xml" Id="Rc36d63304eb2421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11da5d535a04e33" /><Relationship Type="http://schemas.openxmlformats.org/officeDocument/2006/relationships/notesMaster" Target="/ppt/notesMasters/notesMaster1.xml" Id="R6cc3eae1e2874af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e91acaca9f245a0" /><Relationship Type="http://schemas.openxmlformats.org/officeDocument/2006/relationships/notesMaster" Target="/ppt/notesMasters/notesMaster1.xml" Id="R25f2576534f5469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c1edc1095ef4d9d" /><Relationship Type="http://schemas.openxmlformats.org/officeDocument/2006/relationships/notesMaster" Target="/ppt/notesMasters/notesMaster1.xml" Id="R341c70a8f67a4a0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932f0099a3e4fdd" /><Relationship Type="http://schemas.openxmlformats.org/officeDocument/2006/relationships/notesMaster" Target="/ppt/notesMasters/notesMaster1.xml" Id="Rae78b6fd769045e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0b26d8d3b394bc4" /><Relationship Type="http://schemas.openxmlformats.org/officeDocument/2006/relationships/notesMaster" Target="/ppt/notesMasters/notesMaster1.xml" Id="Rd64eb2ad8dfc47b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8ffce7b0bb245a4" /><Relationship Type="http://schemas.openxmlformats.org/officeDocument/2006/relationships/notesMaster" Target="/ppt/notesMasters/notesMaster1.xml" Id="R06facf38aece4d0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b51749c88d84d4d" /><Relationship Type="http://schemas.openxmlformats.org/officeDocument/2006/relationships/image" Target="/ppt/media/image.png" Id="R09b41b4ad2834def" /><Relationship Type="http://schemas.openxmlformats.org/officeDocument/2006/relationships/image" Target="/ppt/media/image2.png" Id="R6e04d56627b94247" /><Relationship Type="http://schemas.openxmlformats.org/officeDocument/2006/relationships/image" Target="/ppt/media/image.jpeg" Id="Re88a0127111b44c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15837e380294a6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9b41b4ad2834de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e04d56627b9424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8a0127111b44c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65faa80334b406b" /><Relationship Type="http://schemas.openxmlformats.org/officeDocument/2006/relationships/slideLayout" Target="/ppt/slideLayouts/slideLayout1.xml" Id="R6a21bbb1bf8840ec" /><Relationship Type="http://schemas.openxmlformats.org/officeDocument/2006/relationships/slideLayout" Target="/ppt/slideLayouts/slideLayout2.xml" Id="R5439f89ef5164f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a21bbb1bf8840ec"/>
    <p:sldLayoutId xmlns:r="http://schemas.openxmlformats.org/officeDocument/2006/relationships" id="2147483650" r:id="R5439f89ef5164f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705dab1c084ace" /><Relationship Type="http://schemas.openxmlformats.org/officeDocument/2006/relationships/notesSlide" Target="/ppt/notesSlides/notesSlide1.xml" Id="Rd4cc9557ebc04c0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9e37a504ad45c8" /><Relationship Type="http://schemas.openxmlformats.org/officeDocument/2006/relationships/notesSlide" Target="/ppt/notesSlides/notesSlide2.xml" Id="R9e11ae8d556a46a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507cad3ef44cf9" /><Relationship Type="http://schemas.openxmlformats.org/officeDocument/2006/relationships/notesSlide" Target="/ppt/notesSlides/notesSlide3.xml" Id="Rc5ed4156a68340f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8644c960cc4ea4" /><Relationship Type="http://schemas.openxmlformats.org/officeDocument/2006/relationships/notesSlide" Target="/ppt/notesSlides/notesSlide4.xml" Id="R1954954ff9a845d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57b0dbd3ed42ad" /><Relationship Type="http://schemas.openxmlformats.org/officeDocument/2006/relationships/notesSlide" Target="/ppt/notesSlides/notesSlide5.xml" Id="Rfb2acee0b5084d5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6fd9dfdbf24be9" /><Relationship Type="http://schemas.openxmlformats.org/officeDocument/2006/relationships/notesSlide" Target="/ppt/notesSlides/notesSlide6.xml" Id="R2ab5e7989d02437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1041305b9e40cf" /><Relationship Type="http://schemas.openxmlformats.org/officeDocument/2006/relationships/notesSlide" Target="/ppt/notesSlides/notesSlide7.xml" Id="R2c64950f6d7f487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ce7021cfb34b69" /><Relationship Type="http://schemas.openxmlformats.org/officeDocument/2006/relationships/notesSlide" Target="/ppt/notesSlides/notesSlide8.xml" Id="R6d039582b1e6470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60b4723b76439c" /><Relationship Type="http://schemas.openxmlformats.org/officeDocument/2006/relationships/notesSlide" Target="/ppt/notesSlides/notesSlide9.xml" Id="Ra2b81113028a4a7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b5335bb2224160" /><Relationship Type="http://schemas.openxmlformats.org/officeDocument/2006/relationships/notesSlide" Target="/ppt/notesSlides/notesSlide10.xml" Id="R43f6c711d8bd421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78b862e6ca4041" /><Relationship Type="http://schemas.openxmlformats.org/officeDocument/2006/relationships/notesSlide" Target="/ppt/notesSlides/notesSlide11.xml" Id="R0a304917d2c3454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79dca9791e4d99" /><Relationship Type="http://schemas.openxmlformats.org/officeDocument/2006/relationships/notesSlide" Target="/ppt/notesSlides/notesSlide12.xml" Id="Rde0c8400a552435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500bf83702445b" /><Relationship Type="http://schemas.openxmlformats.org/officeDocument/2006/relationships/notesSlide" Target="/ppt/notesSlides/notesSlide13.xml" Id="Ra9e108b0b98e425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09ecea7c0f4513" /><Relationship Type="http://schemas.openxmlformats.org/officeDocument/2006/relationships/notesSlide" Target="/ppt/notesSlides/notesSlide14.xml" Id="R702db2847a2e4ba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aee51e0fd544f7" /><Relationship Type="http://schemas.openxmlformats.org/officeDocument/2006/relationships/notesSlide" Target="/ppt/notesSlides/notesSlide15.xml" Id="R7404e9ecdcce4a7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141e578a9d44a0" /><Relationship Type="http://schemas.openxmlformats.org/officeDocument/2006/relationships/notesSlide" Target="/ppt/notesSlides/notesSlide16.xml" Id="R0bb5ca0a2eaa42c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9edf7cf785463a" /><Relationship Type="http://schemas.openxmlformats.org/officeDocument/2006/relationships/notesSlide" Target="/ppt/notesSlides/notesSlide17.xml" Id="Rfb808b0d03be4ac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3b749aa4c047a4" /><Relationship Type="http://schemas.openxmlformats.org/officeDocument/2006/relationships/notesSlide" Target="/ppt/notesSlides/notesSlide18.xml" Id="Rd6e28090a5744f6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3a70de7dd24481" /><Relationship Type="http://schemas.openxmlformats.org/officeDocument/2006/relationships/notesSlide" Target="/ppt/notesSlides/notesSlide19.xml" Id="R57fceeddcf03496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210f7390cb43a5" /><Relationship Type="http://schemas.openxmlformats.org/officeDocument/2006/relationships/notesSlide" Target="/ppt/notesSlides/notesSlide20.xml" Id="R040d9a33ac174be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7285489ac14316" /><Relationship Type="http://schemas.openxmlformats.org/officeDocument/2006/relationships/notesSlide" Target="/ppt/notesSlides/notesSlide21.xml" Id="Rbb1653d9b30249e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cf0e9cfb994966" /><Relationship Type="http://schemas.openxmlformats.org/officeDocument/2006/relationships/notesSlide" Target="/ppt/notesSlides/notesSlide22.xml" Id="Rbcfd1f89b47e4fc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0cd730505b4a1d" /><Relationship Type="http://schemas.openxmlformats.org/officeDocument/2006/relationships/notesSlide" Target="/ppt/notesSlides/notesSlide23.xml" Id="R5da491503b1a466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6be5f3744a46e6" /><Relationship Type="http://schemas.openxmlformats.org/officeDocument/2006/relationships/notesSlide" Target="/ppt/notesSlides/notesSlide24.xml" Id="R910a82d55f814d6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12d15eda474726" /><Relationship Type="http://schemas.openxmlformats.org/officeDocument/2006/relationships/notesSlide" Target="/ppt/notesSlides/notesSlide25.xml" Id="R3ece6bb1218f4d0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44f0e464894a57" /><Relationship Type="http://schemas.openxmlformats.org/officeDocument/2006/relationships/notesSlide" Target="/ppt/notesSlides/notesSlide26.xml" Id="R6ccbfbdab12f45c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1f1eed3ef04212" /><Relationship Type="http://schemas.openxmlformats.org/officeDocument/2006/relationships/notesSlide" Target="/ppt/notesSlides/notesSlide27.xml" Id="Rae8d1bdac4b646a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  |  Psalms 44:1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可拉後裔的訓誨詩，交與伶長。 神啊，你在古時， 我們列祖的日子所行的事， 我們親耳聽見了； 我們的列祖也給我們述說過。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for the sons of Korah, Maschil. We have heard with our ears, O God, our fathers have told us, what work thou didst in their days, in the times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  |  Psalms 44:2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你曾用手趕出外邦人， 卻栽培了我們列祖； 你苦待列邦， 卻叫我們列祖發達。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thou didst drive out the heathen with thy hand, and plantedst them; how thou didst afflict the people, and cast them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44:3  |  Psalms 44:3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因為他們不是靠自己的刀劍得地土， 也不是靠自己的膀臂得勝， 乃是靠你的右手、你的膀臂， 和你臉上的亮光， 因為你喜悅他們。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got not the land in possession by their own sword, neither did their own arm save them: but thy right hand, and thine arm, and the light of thy countenance, because thou hadst a favour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44:4  |  Psalms 44:4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神啊，你是我的王； 求你出令使雅各得勝。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my King, O God: command deliverances for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44:5  |  Psalms 44:5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我們靠你要推倒我們的敵人， 靠你的名要踐踏那起來攻擊我們的人。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Through thee will we push down our enemies: through thy name will we tread them under that rise up against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44:6  |  Psalms 44:6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因為，我必不靠我的弓； 我的刀也不能使我得勝。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not trust in my bow, neither shall my sword save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44:7  |  Psalms 44:7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惟你救了我們脫離敵人， 使恨我們的人羞愧。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saved us from our enemies, and hast put them to shame that hated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44:8  |  Psalms 44:8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我們終日因神誇耀， 還要永遠稱謝你的名。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God we boast all the day long, and praise thy name for ever.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44:9  |  Psalms 44:9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但如今你丟棄了我們，使我們受辱， 不和我們的軍兵同去。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cast off, and put us to shame; and goest not forth with our armies.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44:10  |  Psalms 44:10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你使我們向敵人轉身退後； 那恨我們的人任意搶奪。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makest us to turn back from the enemy: and they which hate us spoil for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44:11  |  Psalms 44:11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你使我們當作快要被吃的羊， 把我們分散在列邦中。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given us like sheep appointed for meat; and hast scattered us among the heathen.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44:12  |  Psalms 44:12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你賣了你的子民也不賺利， 所得的價值並不加添你的[資財]。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sellest thy people for nought, and dost not increase thy wealth by their price.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44:13  |  Psalms 44:13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你使我們受鄰國的羞辱， 被四圍的人嗤笑譏刺。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makest us a reproach to our neighbours, a scorn and a derision to them that are round about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44:14  |  Psalms 44:14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你使我們在列邦中作了笑談， 使眾民向我們搖頭。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makest us a byword among the heathen, a shaking of the head among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44:15  |  Psalms 44:15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我的凌辱終日在我面前， 我臉上的羞愧將我遮蔽，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confusion is continually before me, and the shame of my face hath covered me,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44:16  |  Psalms 44:16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都因那辱罵毀謗人的聲音， 又因仇敵和報仇人的緣故。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voice of him that reproacheth and blasphemeth; by reason of the enemy and avenger.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44:17  |  Psalms 44:17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這都臨到我們身上， 我們卻沒有忘記你， 也沒有違背你的約。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this is come upon us; yet have we not forgotten thee, neither have we dealt falsely in thy covenant.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44:18  |  Psalms 44:18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我們的心沒有退後； 我們的腳也沒有偏離你的路。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heart is not turned back, neither have our steps declined from thy way;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44:19  |  Psalms 44:19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你在野狗之處壓傷我們， 用死蔭遮蔽我們。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thou hast sore broken us in the place of dragons, and covered us with the shadow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44:20  |  Psalms 44:20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倘若我們忘了神的名， 或向別神舉手，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we have forgotten the name of our God, or stretched out our hands to a strange god;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44:21  |  Psalms 44:21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神豈不鑒察這事嗎？ 因為他曉得人心裏的隱秘。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not God search this out? for he knoweth the secrets of the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44:22  |  Psalms 44:22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我們為你的緣故終日被殺； 人看我們如將宰的羊。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for thy sake are we killed all the day long; we are counted as sheep for the slaughter.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44:23  |  Psalms 44:23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主啊，求你睡醒，為何儘睡呢？ 求你興起，不要永遠丟棄[我們]！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why sleepest thou, O Lord? arise, cast us not off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44:24  |  Psalms 44:24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你為何掩面， 不顧我們所遭的苦難和所受的欺壓？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hidest thou thy face, and forgettest our affliction and our oppression?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44:25  |  Psalms 44:25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我們的性命伏於塵土； 我們的肚腹緊貼地面。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our soul is bowed down to the dust: our belly cleaveth unto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44:26  |  Psalms 44:26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求你起來幫助我們！ 憑你的慈愛救贖我們！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 for our help, and redeem us for thy mercies’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2026-08-26T10:30:03.3310000Z</dcterms:created>
  <dcterms:modified xsi:type="dcterms:W3CDTF">2026-08-26T10:30:03.3310000Z</dcterms:modified>
</coreProperties>
</file>