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6c85bdf90c64c7d" /><Relationship Type="http://schemas.openxmlformats.org/officeDocument/2006/relationships/extended-properties" Target="/docProps/app.xml" Id="R1bf0f5c7867d4f80" /><Relationship Type="http://schemas.openxmlformats.org/officeDocument/2006/relationships/officeDocument" Target="/ppt/presentation.xml" Id="R75c1c7bd827947c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5db40d23a444144"/>
  </p:sldMasterIdLst>
  <p:notesMasterIdLst>
    <p:notesMasterId xmlns:r="http://schemas.openxmlformats.org/officeDocument/2006/relationships" r:id="Rc5c62f61daef4199"/>
  </p:notesMasterIdLst>
  <p:sldIdLst>
    <p:sldId xmlns:r="http://schemas.openxmlformats.org/officeDocument/2006/relationships" id="256" r:id="R50eb506b8cb84324"/>
    <p:sldId xmlns:r="http://schemas.openxmlformats.org/officeDocument/2006/relationships" id="257" r:id="R295cb71a0b7043cc"/>
    <p:sldId xmlns:r="http://schemas.openxmlformats.org/officeDocument/2006/relationships" id="258" r:id="Rec38eb0022fc4b6b"/>
    <p:sldId xmlns:r="http://schemas.openxmlformats.org/officeDocument/2006/relationships" id="259" r:id="R435236d0c9944bb3"/>
    <p:sldId xmlns:r="http://schemas.openxmlformats.org/officeDocument/2006/relationships" id="260" r:id="Ra11ec9e71eb14947"/>
    <p:sldId xmlns:r="http://schemas.openxmlformats.org/officeDocument/2006/relationships" id="261" r:id="R9b47d715f0594440"/>
    <p:sldId xmlns:r="http://schemas.openxmlformats.org/officeDocument/2006/relationships" id="262" r:id="R0b91eacca72246c2"/>
    <p:sldId xmlns:r="http://schemas.openxmlformats.org/officeDocument/2006/relationships" id="263" r:id="R9199938cdbcc4303"/>
    <p:sldId xmlns:r="http://schemas.openxmlformats.org/officeDocument/2006/relationships" id="264" r:id="R98c56076ee234b78"/>
    <p:sldId xmlns:r="http://schemas.openxmlformats.org/officeDocument/2006/relationships" id="265" r:id="R9cfe94cdf3484026"/>
    <p:sldId xmlns:r="http://schemas.openxmlformats.org/officeDocument/2006/relationships" id="266" r:id="R22655ec63a264801"/>
    <p:sldId xmlns:r="http://schemas.openxmlformats.org/officeDocument/2006/relationships" id="267" r:id="R69a379cd56d746a2"/>
    <p:sldId xmlns:r="http://schemas.openxmlformats.org/officeDocument/2006/relationships" id="268" r:id="Rfb5cc12364f244e0"/>
    <p:sldId xmlns:r="http://schemas.openxmlformats.org/officeDocument/2006/relationships" id="269" r:id="Refd999adf20e4395"/>
    <p:sldId xmlns:r="http://schemas.openxmlformats.org/officeDocument/2006/relationships" id="270" r:id="R8a263f9f06474355"/>
    <p:sldId xmlns:r="http://schemas.openxmlformats.org/officeDocument/2006/relationships" id="271" r:id="Rb7bbc6ec026b4621"/>
    <p:sldId xmlns:r="http://schemas.openxmlformats.org/officeDocument/2006/relationships" id="272" r:id="R14c606cdabf54e0c"/>
    <p:sldId xmlns:r="http://schemas.openxmlformats.org/officeDocument/2006/relationships" id="273" r:id="R947a0dc59e044188"/>
    <p:sldId xmlns:r="http://schemas.openxmlformats.org/officeDocument/2006/relationships" id="274" r:id="Re60abaf6859349fd"/>
    <p:sldId xmlns:r="http://schemas.openxmlformats.org/officeDocument/2006/relationships" id="275" r:id="Rd799bfcd61c740ae"/>
    <p:sldId xmlns:r="http://schemas.openxmlformats.org/officeDocument/2006/relationships" id="276" r:id="R8868af2935df4d63"/>
    <p:sldId xmlns:r="http://schemas.openxmlformats.org/officeDocument/2006/relationships" id="277" r:id="R7959071a10254dd9"/>
    <p:sldId xmlns:r="http://schemas.openxmlformats.org/officeDocument/2006/relationships" id="278" r:id="R4670dc11b188488a"/>
    <p:sldId xmlns:r="http://schemas.openxmlformats.org/officeDocument/2006/relationships" id="279" r:id="R7d0dd50c11ca4230"/>
    <p:sldId xmlns:r="http://schemas.openxmlformats.org/officeDocument/2006/relationships" id="280" r:id="R9f7391635b1c44c1"/>
    <p:sldId xmlns:r="http://schemas.openxmlformats.org/officeDocument/2006/relationships" id="281" r:id="Re373ff9197874f74"/>
    <p:sldId xmlns:r="http://schemas.openxmlformats.org/officeDocument/2006/relationships" id="282" r:id="Ra6b472e21b6d41d0"/>
    <p:sldId xmlns:r="http://schemas.openxmlformats.org/officeDocument/2006/relationships" id="283" r:id="Rc9c5f11271334cba"/>
    <p:sldId xmlns:r="http://schemas.openxmlformats.org/officeDocument/2006/relationships" id="284" r:id="Rabf8e590ad4b4491"/>
    <p:sldId xmlns:r="http://schemas.openxmlformats.org/officeDocument/2006/relationships" id="285" r:id="R096d26c00fbe401d"/>
    <p:sldId xmlns:r="http://schemas.openxmlformats.org/officeDocument/2006/relationships" id="286" r:id="Rc4672e6b5cc1421b"/>
    <p:sldId xmlns:r="http://schemas.openxmlformats.org/officeDocument/2006/relationships" id="287" r:id="R3c0c79348b914fc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f5590fb4fd3494d" /><Relationship Type="http://schemas.openxmlformats.org/officeDocument/2006/relationships/slideMaster" Target="/ppt/slideMasters/slideMaster1.xml" Id="R25db40d23a444144" /><Relationship Type="http://schemas.openxmlformats.org/officeDocument/2006/relationships/notesMaster" Target="/ppt/notesMasters/notesMaster1.xml" Id="Rc5c62f61daef4199" /><Relationship Type="http://schemas.openxmlformats.org/officeDocument/2006/relationships/presProps" Target="/ppt/presProps.xml" Id="R309126a84e734b99" /><Relationship Type="http://schemas.openxmlformats.org/officeDocument/2006/relationships/tableStyles" Target="/ppt/tableStyles.xml" Id="R5b17e54ee5ac418d" /><Relationship Type="http://schemas.openxmlformats.org/officeDocument/2006/relationships/slide" Target="/ppt/slides/slide1.xml" Id="R50eb506b8cb84324" /><Relationship Type="http://schemas.openxmlformats.org/officeDocument/2006/relationships/slide" Target="/ppt/slides/slide2.xml" Id="R295cb71a0b7043cc" /><Relationship Type="http://schemas.openxmlformats.org/officeDocument/2006/relationships/slide" Target="/ppt/slides/slide3.xml" Id="Rec38eb0022fc4b6b" /><Relationship Type="http://schemas.openxmlformats.org/officeDocument/2006/relationships/slide" Target="/ppt/slides/slide4.xml" Id="R435236d0c9944bb3" /><Relationship Type="http://schemas.openxmlformats.org/officeDocument/2006/relationships/slide" Target="/ppt/slides/slide5.xml" Id="Ra11ec9e71eb14947" /><Relationship Type="http://schemas.openxmlformats.org/officeDocument/2006/relationships/slide" Target="/ppt/slides/slide6.xml" Id="R9b47d715f0594440" /><Relationship Type="http://schemas.openxmlformats.org/officeDocument/2006/relationships/slide" Target="/ppt/slides/slide7.xml" Id="R0b91eacca72246c2" /><Relationship Type="http://schemas.openxmlformats.org/officeDocument/2006/relationships/slide" Target="/ppt/slides/slide8.xml" Id="R9199938cdbcc4303" /><Relationship Type="http://schemas.openxmlformats.org/officeDocument/2006/relationships/slide" Target="/ppt/slides/slide9.xml" Id="R98c56076ee234b78" /><Relationship Type="http://schemas.openxmlformats.org/officeDocument/2006/relationships/slide" Target="/ppt/slides/slide10.xml" Id="R9cfe94cdf3484026" /><Relationship Type="http://schemas.openxmlformats.org/officeDocument/2006/relationships/slide" Target="/ppt/slides/slide11.xml" Id="R22655ec63a264801" /><Relationship Type="http://schemas.openxmlformats.org/officeDocument/2006/relationships/slide" Target="/ppt/slides/slide12.xml" Id="R69a379cd56d746a2" /><Relationship Type="http://schemas.openxmlformats.org/officeDocument/2006/relationships/slide" Target="/ppt/slides/slide13.xml" Id="Rfb5cc12364f244e0" /><Relationship Type="http://schemas.openxmlformats.org/officeDocument/2006/relationships/slide" Target="/ppt/slides/slide14.xml" Id="Refd999adf20e4395" /><Relationship Type="http://schemas.openxmlformats.org/officeDocument/2006/relationships/slide" Target="/ppt/slides/slide15.xml" Id="R8a263f9f06474355" /><Relationship Type="http://schemas.openxmlformats.org/officeDocument/2006/relationships/slide" Target="/ppt/slides/slide16.xml" Id="Rb7bbc6ec026b4621" /><Relationship Type="http://schemas.openxmlformats.org/officeDocument/2006/relationships/slide" Target="/ppt/slides/slide17.xml" Id="R14c606cdabf54e0c" /><Relationship Type="http://schemas.openxmlformats.org/officeDocument/2006/relationships/slide" Target="/ppt/slides/slide18.xml" Id="R947a0dc59e044188" /><Relationship Type="http://schemas.openxmlformats.org/officeDocument/2006/relationships/slide" Target="/ppt/slides/slide19.xml" Id="Re60abaf6859349fd" /><Relationship Type="http://schemas.openxmlformats.org/officeDocument/2006/relationships/slide" Target="/ppt/slides/slide20.xml" Id="Rd799bfcd61c740ae" /><Relationship Type="http://schemas.openxmlformats.org/officeDocument/2006/relationships/slide" Target="/ppt/slides/slide21.xml" Id="R8868af2935df4d63" /><Relationship Type="http://schemas.openxmlformats.org/officeDocument/2006/relationships/slide" Target="/ppt/slides/slide22.xml" Id="R7959071a10254dd9" /><Relationship Type="http://schemas.openxmlformats.org/officeDocument/2006/relationships/slide" Target="/ppt/slides/slide23.xml" Id="R4670dc11b188488a" /><Relationship Type="http://schemas.openxmlformats.org/officeDocument/2006/relationships/slide" Target="/ppt/slides/slide24.xml" Id="R7d0dd50c11ca4230" /><Relationship Type="http://schemas.openxmlformats.org/officeDocument/2006/relationships/slide" Target="/ppt/slides/slide25.xml" Id="R9f7391635b1c44c1" /><Relationship Type="http://schemas.openxmlformats.org/officeDocument/2006/relationships/slide" Target="/ppt/slides/slide26.xml" Id="Re373ff9197874f74" /><Relationship Type="http://schemas.openxmlformats.org/officeDocument/2006/relationships/slide" Target="/ppt/slides/slide27.xml" Id="Ra6b472e21b6d41d0" /><Relationship Type="http://schemas.openxmlformats.org/officeDocument/2006/relationships/slide" Target="/ppt/slides/slide28.xml" Id="Rc9c5f11271334cba" /><Relationship Type="http://schemas.openxmlformats.org/officeDocument/2006/relationships/slide" Target="/ppt/slides/slide29.xml" Id="Rabf8e590ad4b4491" /><Relationship Type="http://schemas.openxmlformats.org/officeDocument/2006/relationships/slide" Target="/ppt/slides/slide30.xml" Id="R096d26c00fbe401d" /><Relationship Type="http://schemas.openxmlformats.org/officeDocument/2006/relationships/slide" Target="/ppt/slides/slide31.xml" Id="Rc4672e6b5cc1421b" /><Relationship Type="http://schemas.openxmlformats.org/officeDocument/2006/relationships/slide" Target="/ppt/slides/slide32.xml" Id="R3c0c79348b914fc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c543fabf378415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4b16060640e4615" /><Relationship Type="http://schemas.openxmlformats.org/officeDocument/2006/relationships/notesMaster" Target="/ppt/notesMasters/notesMaster1.xml" Id="R5084a09ed4d349c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0d5433cd894431" /><Relationship Type="http://schemas.openxmlformats.org/officeDocument/2006/relationships/notesMaster" Target="/ppt/notesMasters/notesMaster1.xml" Id="Rbf727ebc59a549f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eed4b34fc30498a" /><Relationship Type="http://schemas.openxmlformats.org/officeDocument/2006/relationships/notesMaster" Target="/ppt/notesMasters/notesMaster1.xml" Id="Rf1ed0820f7c247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2b781070856490e" /><Relationship Type="http://schemas.openxmlformats.org/officeDocument/2006/relationships/notesMaster" Target="/ppt/notesMasters/notesMaster1.xml" Id="R2dd83ca1b47740c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50f9d3484b74870" /><Relationship Type="http://schemas.openxmlformats.org/officeDocument/2006/relationships/notesMaster" Target="/ppt/notesMasters/notesMaster1.xml" Id="R09c5cb2b5ad0490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17cab23534f4635" /><Relationship Type="http://schemas.openxmlformats.org/officeDocument/2006/relationships/notesMaster" Target="/ppt/notesMasters/notesMaster1.xml" Id="R9c8c4ec61ff34b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eadc6f4aadb41b6" /><Relationship Type="http://schemas.openxmlformats.org/officeDocument/2006/relationships/notesMaster" Target="/ppt/notesMasters/notesMaster1.xml" Id="Rd3cdb825d8014c9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67f76e3618b40ac" /><Relationship Type="http://schemas.openxmlformats.org/officeDocument/2006/relationships/notesMaster" Target="/ppt/notesMasters/notesMaster1.xml" Id="R50c40fcacaee462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525626ff8bb42f9" /><Relationship Type="http://schemas.openxmlformats.org/officeDocument/2006/relationships/notesMaster" Target="/ppt/notesMasters/notesMaster1.xml" Id="R352cd8949503490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4aaee5638ad4f77" /><Relationship Type="http://schemas.openxmlformats.org/officeDocument/2006/relationships/notesMaster" Target="/ppt/notesMasters/notesMaster1.xml" Id="R6c5fc58a2b724d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bb0515f2f584d6d" /><Relationship Type="http://schemas.openxmlformats.org/officeDocument/2006/relationships/notesMaster" Target="/ppt/notesMasters/notesMaster1.xml" Id="R55f1910dd04843e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34bc121a22341e8" /><Relationship Type="http://schemas.openxmlformats.org/officeDocument/2006/relationships/notesMaster" Target="/ppt/notesMasters/notesMaster1.xml" Id="Re5af5d5cde0c41b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042b88d3938437e" /><Relationship Type="http://schemas.openxmlformats.org/officeDocument/2006/relationships/notesMaster" Target="/ppt/notesMasters/notesMaster1.xml" Id="R4fbcf97a622c4a4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040c203329b4c85" /><Relationship Type="http://schemas.openxmlformats.org/officeDocument/2006/relationships/notesMaster" Target="/ppt/notesMasters/notesMaster1.xml" Id="Rd9a71b5baa4f4a5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2552cd4e59148b4" /><Relationship Type="http://schemas.openxmlformats.org/officeDocument/2006/relationships/notesMaster" Target="/ppt/notesMasters/notesMaster1.xml" Id="R3c866249739a45b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e097181e5cb4606" /><Relationship Type="http://schemas.openxmlformats.org/officeDocument/2006/relationships/notesMaster" Target="/ppt/notesMasters/notesMaster1.xml" Id="R6257a5915cea4bd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2f37f50caea4558" /><Relationship Type="http://schemas.openxmlformats.org/officeDocument/2006/relationships/notesMaster" Target="/ppt/notesMasters/notesMaster1.xml" Id="R9f008b8e540d4af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02f7523b8854eb4" /><Relationship Type="http://schemas.openxmlformats.org/officeDocument/2006/relationships/notesMaster" Target="/ppt/notesMasters/notesMaster1.xml" Id="R6965163363234ff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6f14d0367ff4348" /><Relationship Type="http://schemas.openxmlformats.org/officeDocument/2006/relationships/notesMaster" Target="/ppt/notesMasters/notesMaster1.xml" Id="R324cf2225561440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74fd2e49cc448b1" /><Relationship Type="http://schemas.openxmlformats.org/officeDocument/2006/relationships/notesMaster" Target="/ppt/notesMasters/notesMaster1.xml" Id="R3a7c03405cb84d3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af731b24b804006" /><Relationship Type="http://schemas.openxmlformats.org/officeDocument/2006/relationships/notesMaster" Target="/ppt/notesMasters/notesMaster1.xml" Id="R10c0cb68d3cd462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82ca3e26a6a410f" /><Relationship Type="http://schemas.openxmlformats.org/officeDocument/2006/relationships/notesMaster" Target="/ppt/notesMasters/notesMaster1.xml" Id="Ra8babe63c0984e9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f19e3c3c5a6479f" /><Relationship Type="http://schemas.openxmlformats.org/officeDocument/2006/relationships/notesMaster" Target="/ppt/notesMasters/notesMaster1.xml" Id="R124a52acb4fe4bb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d5e37925c5742c1" /><Relationship Type="http://schemas.openxmlformats.org/officeDocument/2006/relationships/notesMaster" Target="/ppt/notesMasters/notesMaster1.xml" Id="R520ec9ec148e439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1c7872c278e479b" /><Relationship Type="http://schemas.openxmlformats.org/officeDocument/2006/relationships/notesMaster" Target="/ppt/notesMasters/notesMaster1.xml" Id="Re5c29648e56a462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2042f12981e49e3" /><Relationship Type="http://schemas.openxmlformats.org/officeDocument/2006/relationships/notesMaster" Target="/ppt/notesMasters/notesMaster1.xml" Id="R1c15449ca3094d8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d09b6d7b2ed4435" /><Relationship Type="http://schemas.openxmlformats.org/officeDocument/2006/relationships/notesMaster" Target="/ppt/notesMasters/notesMaster1.xml" Id="Rc02baaf7e0464fa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e79c7301f6b4cd5" /><Relationship Type="http://schemas.openxmlformats.org/officeDocument/2006/relationships/notesMaster" Target="/ppt/notesMasters/notesMaster1.xml" Id="Rd83e4f489f354a8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c4e1ae42fef43b8" /><Relationship Type="http://schemas.openxmlformats.org/officeDocument/2006/relationships/notesMaster" Target="/ppt/notesMasters/notesMaster1.xml" Id="R68d626d60d674d9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015e385d54c4d33" /><Relationship Type="http://schemas.openxmlformats.org/officeDocument/2006/relationships/notesMaster" Target="/ppt/notesMasters/notesMaster1.xml" Id="R971161bafae64de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2a50b27977c14f94" /><Relationship Type="http://schemas.openxmlformats.org/officeDocument/2006/relationships/notesMaster" Target="/ppt/notesMasters/notesMaster1.xml" Id="R672a53b3e6d84a5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3673e75939964aaa" /><Relationship Type="http://schemas.openxmlformats.org/officeDocument/2006/relationships/notesMaster" Target="/ppt/notesMasters/notesMaster1.xml" Id="Rb73b0e563e1c45d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a6935a611e646ce" /><Relationship Type="http://schemas.openxmlformats.org/officeDocument/2006/relationships/image" Target="/ppt/media/image.png" Id="Rec0dcbdb73ce45e2" /><Relationship Type="http://schemas.openxmlformats.org/officeDocument/2006/relationships/image" Target="/ppt/media/image2.png" Id="R087813296423443a" /><Relationship Type="http://schemas.openxmlformats.org/officeDocument/2006/relationships/image" Target="/ppt/media/image.jpeg" Id="R63a1289e0f474ab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8ba1fc74a7a44f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c0dcbdb73ce45e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87813296423443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a1289e0f474ab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2048967af0d4a3e" /><Relationship Type="http://schemas.openxmlformats.org/officeDocument/2006/relationships/slideLayout" Target="/ppt/slideLayouts/slideLayout1.xml" Id="R0cd5c8612b3b4b28" /><Relationship Type="http://schemas.openxmlformats.org/officeDocument/2006/relationships/slideLayout" Target="/ppt/slideLayouts/slideLayout2.xml" Id="R4a16e82ffaf6412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cd5c8612b3b4b28"/>
    <p:sldLayoutId xmlns:r="http://schemas.openxmlformats.org/officeDocument/2006/relationships" id="2147483650" r:id="R4a16e82ffaf6412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a2b06631254917" /><Relationship Type="http://schemas.openxmlformats.org/officeDocument/2006/relationships/notesSlide" Target="/ppt/notesSlides/notesSlide1.xml" Id="R6c43f3c480b04e4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f75b01c51949b1" /><Relationship Type="http://schemas.openxmlformats.org/officeDocument/2006/relationships/notesSlide" Target="/ppt/notesSlides/notesSlide2.xml" Id="Rea3d220bf4ac466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956a5b29e04f7e" /><Relationship Type="http://schemas.openxmlformats.org/officeDocument/2006/relationships/notesSlide" Target="/ppt/notesSlides/notesSlide3.xml" Id="Rf402b6aeabca4d9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8a7073bd1c4ce1" /><Relationship Type="http://schemas.openxmlformats.org/officeDocument/2006/relationships/notesSlide" Target="/ppt/notesSlides/notesSlide4.xml" Id="R3f344a1c855c4bc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321969636c47ca" /><Relationship Type="http://schemas.openxmlformats.org/officeDocument/2006/relationships/notesSlide" Target="/ppt/notesSlides/notesSlide5.xml" Id="R3e708d1e0491411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2c1c7413d467d" /><Relationship Type="http://schemas.openxmlformats.org/officeDocument/2006/relationships/notesSlide" Target="/ppt/notesSlides/notesSlide6.xml" Id="Re3673163ca4b443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2b7a4f30c44bcd" /><Relationship Type="http://schemas.openxmlformats.org/officeDocument/2006/relationships/notesSlide" Target="/ppt/notesSlides/notesSlide7.xml" Id="Rad7b5b2190f142a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3eaeb96baa4667" /><Relationship Type="http://schemas.openxmlformats.org/officeDocument/2006/relationships/notesSlide" Target="/ppt/notesSlides/notesSlide8.xml" Id="Rcbb4ae1b82b04fd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d4640e290d4beb" /><Relationship Type="http://schemas.openxmlformats.org/officeDocument/2006/relationships/notesSlide" Target="/ppt/notesSlides/notesSlide9.xml" Id="Re959abc0a5ab403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d4f7c352454ac7" /><Relationship Type="http://schemas.openxmlformats.org/officeDocument/2006/relationships/notesSlide" Target="/ppt/notesSlides/notesSlide10.xml" Id="R47f60e84484b45a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44125e2fe5490e" /><Relationship Type="http://schemas.openxmlformats.org/officeDocument/2006/relationships/notesSlide" Target="/ppt/notesSlides/notesSlide11.xml" Id="R39afd2b3918443f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65ef244bd2497f" /><Relationship Type="http://schemas.openxmlformats.org/officeDocument/2006/relationships/notesSlide" Target="/ppt/notesSlides/notesSlide12.xml" Id="R51af9b5e85b7424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d069067cf640f3" /><Relationship Type="http://schemas.openxmlformats.org/officeDocument/2006/relationships/notesSlide" Target="/ppt/notesSlides/notesSlide13.xml" Id="Rf8c2212c215345c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41bc86c5254402" /><Relationship Type="http://schemas.openxmlformats.org/officeDocument/2006/relationships/notesSlide" Target="/ppt/notesSlides/notesSlide14.xml" Id="R694a2360942048f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1cc581f7144c5" /><Relationship Type="http://schemas.openxmlformats.org/officeDocument/2006/relationships/notesSlide" Target="/ppt/notesSlides/notesSlide15.xml" Id="Rd81ee3f8c95c46b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e9cdbd30a4456c" /><Relationship Type="http://schemas.openxmlformats.org/officeDocument/2006/relationships/notesSlide" Target="/ppt/notesSlides/notesSlide16.xml" Id="R00ef44197a9747a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c67332085f4ebd" /><Relationship Type="http://schemas.openxmlformats.org/officeDocument/2006/relationships/notesSlide" Target="/ppt/notesSlides/notesSlide17.xml" Id="R8b5bcd1e4ee84f0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f4f5dc47f341c9" /><Relationship Type="http://schemas.openxmlformats.org/officeDocument/2006/relationships/notesSlide" Target="/ppt/notesSlides/notesSlide18.xml" Id="R544f07b03f5e453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7e5ce59108462f" /><Relationship Type="http://schemas.openxmlformats.org/officeDocument/2006/relationships/notesSlide" Target="/ppt/notesSlides/notesSlide19.xml" Id="R008f1043247a493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9c8e3aaf254931" /><Relationship Type="http://schemas.openxmlformats.org/officeDocument/2006/relationships/notesSlide" Target="/ppt/notesSlides/notesSlide20.xml" Id="Ra0031b025ab947d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cc0e1228ce481c" /><Relationship Type="http://schemas.openxmlformats.org/officeDocument/2006/relationships/notesSlide" Target="/ppt/notesSlides/notesSlide21.xml" Id="R3b0c451ff31f4c3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9250d3aec94426" /><Relationship Type="http://schemas.openxmlformats.org/officeDocument/2006/relationships/notesSlide" Target="/ppt/notesSlides/notesSlide22.xml" Id="R576d36ade26d4a7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1438fc3ad04b9b" /><Relationship Type="http://schemas.openxmlformats.org/officeDocument/2006/relationships/notesSlide" Target="/ppt/notesSlides/notesSlide23.xml" Id="R0dfea4984611446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78d656f30e4e77" /><Relationship Type="http://schemas.openxmlformats.org/officeDocument/2006/relationships/notesSlide" Target="/ppt/notesSlides/notesSlide24.xml" Id="R3c3c0c9df3d04db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8ebd59c12547fc" /><Relationship Type="http://schemas.openxmlformats.org/officeDocument/2006/relationships/notesSlide" Target="/ppt/notesSlides/notesSlide25.xml" Id="R36368be2f0814ae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dc67e59dda4787" /><Relationship Type="http://schemas.openxmlformats.org/officeDocument/2006/relationships/notesSlide" Target="/ppt/notesSlides/notesSlide26.xml" Id="R458ceb63126a46c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b5fde101ac4d05" /><Relationship Type="http://schemas.openxmlformats.org/officeDocument/2006/relationships/notesSlide" Target="/ppt/notesSlides/notesSlide27.xml" Id="Rcb4c5e89a1f440d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11c4e2bb114565" /><Relationship Type="http://schemas.openxmlformats.org/officeDocument/2006/relationships/notesSlide" Target="/ppt/notesSlides/notesSlide28.xml" Id="R8ef76bf1105a47b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b60d4b07e04a06" /><Relationship Type="http://schemas.openxmlformats.org/officeDocument/2006/relationships/notesSlide" Target="/ppt/notesSlides/notesSlide29.xml" Id="R7fa6f980d86c40a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386d5da7074488" /><Relationship Type="http://schemas.openxmlformats.org/officeDocument/2006/relationships/notesSlide" Target="/ppt/notesSlides/notesSlide30.xml" Id="R5b62a03796a04b1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030b3a4d454d40" /><Relationship Type="http://schemas.openxmlformats.org/officeDocument/2006/relationships/notesSlide" Target="/ppt/notesSlides/notesSlide31.xml" Id="Rcccb029ffcaf457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ae3cc0a1a46c3" /><Relationship Type="http://schemas.openxmlformats.org/officeDocument/2006/relationships/notesSlide" Target="/ppt/notesSlides/notesSlide32.xml" Id="Rbe6d066ee78e4af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  |  Psalms 22:1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大衛的詩，交與伶長。調用朝鹿。 我的神，我的神！為甚麼離棄我？ [為甚麼]遠離不救我？不聽我唉哼的言語？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Aijeleth Shahar, A Psalm of David. My God, my God, why hast thou forsaken me? why art thou so far from helping me, and from the words of my roaring?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  |  Psalms 22:2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我的神啊，我白日呼求，你不應允， 夜間呼求，並不住聲。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God, I cry in the daytime, but thou hearest not; and in the night season, and am not silent.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22:3  |  Psalms 22:3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但你是聖潔的， 是用以色列的讚美為寶座的。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art holy, O thou that inhabitest the praises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22:4  |  Psalms 22:4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我們的祖宗倚靠你； 他們倚靠你，你便解救他們。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fathers trusted in thee: they trusted, and thou didst deliver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22:5  |  Psalms 22:5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他們哀求你，便蒙解救； 他們倚靠你，就不羞愧。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cried unto thee, and were delivered: they trusted in thee, and were not confounded.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22:6  |  Psalms 22:6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但我是蟲，不是人， 被眾人羞辱，被百姓藐視。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am a worm, and no man; a reproach of men, and despised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22:7  |  Psalms 22:7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凡看見我的都嗤笑我； 他們撇嘴搖頭，[說]：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they that see me laugh me to scorn: they shoot out the lip, they shake the head,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22:8  |  Psalms 22:8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他把[自己]交託耶和華，耶和華可以救他吧！ 耶和華既喜悅他，可以搭救他吧！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trusted on the LORD that he would deliver him: let him deliver him, seeing he delighted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22:9  |  Psalms 22:9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但你是叫我出母腹的； 我在母懷裏，你就使我有倚靠的心。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art he that took me out of the womb: thou didst make me hope when I was upon my mother’s breasts.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22:10  |  Psalms 22:10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我自出母胎就被交在你手裏； 從我母親生我，你就是我的神。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cast upon thee from the womb: thou art my God from my mother’s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22:11  |  Psalms 22:11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求你不要遠離我！ 因為急難臨近了，沒有人幫助我。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far from me; for trouble is near; for there is none to help.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22:12  |  Psalms 22:12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有許多公牛圍繞我， 巴珊大力的公牛四面困住我。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bulls have compassed me: strong bulls of Bashan have beset me 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22:13  |  Psalms 22:13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牠們向我張口， 好像抓撕吼叫的獅子。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gaped upon me with their mouths, as a ravening and a roaring lion.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22:14  |  Psalms 22:14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我如水被倒出來； 我的骨頭都脫了節； 我心在我裏面如蠟鎔化。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poured out like water, and all my bones are out of joint: my heart is like wax; it is melted in the midst of my bowels.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22:15  |  Psalms 22:15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我的精力枯乾，如同瓦片； 我的舌頭貼在我牙床上。 你將我安置在死地的塵土中。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strength is dried up like a potsherd; and my tongue cleaveth to my jaws; and thou hast brought me into the dust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22:16  |  Psalms 22:16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犬類圍着我，惡黨環繞我； 他們扎了我的手，我的腳。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dogs have compassed me: the assembly of the wicked have inclosed me: they pierced my hands and my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22:17  |  Psalms 22:17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我的骨頭，我都能數過； 他們瞪着眼看我。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may tell all my bones: they look and stare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22:18  |  Psalms 22:18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他們分我的外衣， 為我的裏衣拈鬮。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part my garments among them, and cast lots upon my vesture.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22:19  |  Psalms 22:19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耶和華啊，求你不要遠離我！ 我的救主啊，求你快來幫助我！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be not thou far from me, O LORD: O my strength, haste thee to help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22:20  |  Psalms 22:20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求你救我的靈魂脫離刀劍， 救我的生命脫離犬類，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my soul from the sword; my darling from the power of the dog.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22:21  |  Psalms 22:21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救我脫離獅子的口； 你已經應允我，使我脫離野牛的角。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 me from the lion’s mouth: for thou hast heard me from the horns of the unicorns.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22:22  |  Psalms 22:22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我要將你的名傳與我的弟兄， 在會中我要讚美你。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declare thy name unto my brethren: in the midst of the congregation will I praise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22:23  |  Psalms 22:23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你們敬畏耶和華的人要讚美他！ 雅各的後裔都要榮耀他！ 以色列的後裔都要懼怕他！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that fear the LORD, praise him; all ye the seed of Jacob, glorify him; and fear him, all ye the seed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22:24  |  Psalms 22:24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因為他沒有藐視憎惡受苦的人， 也沒有向他掩面； 那受苦之人呼籲的時候，他就垂聽。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not despised nor abhorred the affliction of the afflicted; neither hath he hid his face from him; but when he cried unto him, he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22:25  |  Psalms 22:25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我在大會中讚美你的話是從你而來的； 我要在敬畏耶和華的人面前還我的願。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praise shall be of thee in the great congregation: I will pay my vows before them that fear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22:26  |  Psalms 22:26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謙卑的人必吃得飽足； 尋求耶和華的人必讚美他。 願你們的心永遠活着！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meek shall eat and be satisfied: they shall praise the LORD that seek him: your heart shall live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22:27  |  Psalms 22:27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地的四極都要想念耶和華，並且歸順他； 列國的萬族都要在你面前敬拜。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ends of the world shall remember and turn unto the LORD: and all the kindreds of the nations shall worship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22:28  |  Psalms 22:28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因為國權是耶和華的； 他是管理萬國的。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kingdom is the LORD’s: and he is the governor among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22:29  |  Psalms 22:29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地上一切豐肥的人必吃喝而敬拜； 凡下到塵土中－不能存活自己性命的人 －都要在他面前下拜。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they that be fat upon earth shall eat and worship: all they that go down to the dust shall bow before him: and none can keep alive his own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22:30  |  Psalms 22:30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他必有後裔事奉他； 主所行的事必傳與後代。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seed shall serve him; it shall be accounted to the Lord for a generation.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22:31  |  Psalms 22:31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他們必來把他的公義傳給將要生的民， 言明這事是他所行的。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come, and shall declare his righteousness unto a people that shall be born, that he hath done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2026-08-26T10:29:12.8220000Z</dcterms:created>
  <dcterms:modified xsi:type="dcterms:W3CDTF">2026-08-26T10:29:12.8220000Z</dcterms:modified>
</coreProperties>
</file>