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c95538cbe604709" /><Relationship Type="http://schemas.openxmlformats.org/officeDocument/2006/relationships/extended-properties" Target="/docProps/app.xml" Id="R193d80645ac340e4" /><Relationship Type="http://schemas.openxmlformats.org/officeDocument/2006/relationships/officeDocument" Target="/ppt/presentation.xml" Id="R1e99ec3eff09412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0f9067f548c4b72"/>
  </p:sldMasterIdLst>
  <p:notesMasterIdLst>
    <p:notesMasterId xmlns:r="http://schemas.openxmlformats.org/officeDocument/2006/relationships" r:id="Rb64b47c411484769"/>
  </p:notesMasterIdLst>
  <p:sldIdLst>
    <p:sldId xmlns:r="http://schemas.openxmlformats.org/officeDocument/2006/relationships" id="256" r:id="Rba97190060844baf"/>
    <p:sldId xmlns:r="http://schemas.openxmlformats.org/officeDocument/2006/relationships" id="257" r:id="R8a692f7b55e2468a"/>
    <p:sldId xmlns:r="http://schemas.openxmlformats.org/officeDocument/2006/relationships" id="258" r:id="R7d3ce301adf74795"/>
    <p:sldId xmlns:r="http://schemas.openxmlformats.org/officeDocument/2006/relationships" id="259" r:id="R4e222c9c7ddf493c"/>
    <p:sldId xmlns:r="http://schemas.openxmlformats.org/officeDocument/2006/relationships" id="260" r:id="R3dd410d77a5d4061"/>
    <p:sldId xmlns:r="http://schemas.openxmlformats.org/officeDocument/2006/relationships" id="261" r:id="Rfe7192409c72419a"/>
    <p:sldId xmlns:r="http://schemas.openxmlformats.org/officeDocument/2006/relationships" id="262" r:id="R456d2fd5b2d14e7c"/>
    <p:sldId xmlns:r="http://schemas.openxmlformats.org/officeDocument/2006/relationships" id="263" r:id="R6c123b6c45174b90"/>
    <p:sldId xmlns:r="http://schemas.openxmlformats.org/officeDocument/2006/relationships" id="264" r:id="R1cc6fc8b46ba4ec0"/>
    <p:sldId xmlns:r="http://schemas.openxmlformats.org/officeDocument/2006/relationships" id="265" r:id="Rbb73c38eec114c69"/>
    <p:sldId xmlns:r="http://schemas.openxmlformats.org/officeDocument/2006/relationships" id="266" r:id="R8cc26bb760064d94"/>
    <p:sldId xmlns:r="http://schemas.openxmlformats.org/officeDocument/2006/relationships" id="267" r:id="Rd8c071a90901403e"/>
    <p:sldId xmlns:r="http://schemas.openxmlformats.org/officeDocument/2006/relationships" id="268" r:id="R2932f55d218441cf"/>
    <p:sldId xmlns:r="http://schemas.openxmlformats.org/officeDocument/2006/relationships" id="269" r:id="R73d74ab0a9664e04"/>
    <p:sldId xmlns:r="http://schemas.openxmlformats.org/officeDocument/2006/relationships" id="270" r:id="Rb993ee8856ef4036"/>
    <p:sldId xmlns:r="http://schemas.openxmlformats.org/officeDocument/2006/relationships" id="271" r:id="R6233754959c8489b"/>
    <p:sldId xmlns:r="http://schemas.openxmlformats.org/officeDocument/2006/relationships" id="272" r:id="Rcc74e88092eb4aca"/>
    <p:sldId xmlns:r="http://schemas.openxmlformats.org/officeDocument/2006/relationships" id="273" r:id="R6ac97b24bfb6400f"/>
    <p:sldId xmlns:r="http://schemas.openxmlformats.org/officeDocument/2006/relationships" id="274" r:id="R8a026e536bf04376"/>
    <p:sldId xmlns:r="http://schemas.openxmlformats.org/officeDocument/2006/relationships" id="275" r:id="R56567fb8dcc64e78"/>
    <p:sldId xmlns:r="http://schemas.openxmlformats.org/officeDocument/2006/relationships" id="276" r:id="Rdb8daba0c5244330"/>
    <p:sldId xmlns:r="http://schemas.openxmlformats.org/officeDocument/2006/relationships" id="277" r:id="Rdd9f516e2bde4367"/>
    <p:sldId xmlns:r="http://schemas.openxmlformats.org/officeDocument/2006/relationships" id="278" r:id="Rb59517ec5f674483"/>
    <p:sldId xmlns:r="http://schemas.openxmlformats.org/officeDocument/2006/relationships" id="279" r:id="R9f93827168fd4dca"/>
    <p:sldId xmlns:r="http://schemas.openxmlformats.org/officeDocument/2006/relationships" id="280" r:id="R0e5b20da9f85400f"/>
    <p:sldId xmlns:r="http://schemas.openxmlformats.org/officeDocument/2006/relationships" id="281" r:id="Rf794a2223d294298"/>
    <p:sldId xmlns:r="http://schemas.openxmlformats.org/officeDocument/2006/relationships" id="282" r:id="R2d2201e1007942b1"/>
    <p:sldId xmlns:r="http://schemas.openxmlformats.org/officeDocument/2006/relationships" id="283" r:id="R9609c6c1fda1495a"/>
    <p:sldId xmlns:r="http://schemas.openxmlformats.org/officeDocument/2006/relationships" id="284" r:id="Rbce53b3c0b9447c6"/>
    <p:sldId xmlns:r="http://schemas.openxmlformats.org/officeDocument/2006/relationships" id="285" r:id="Re48d419acc254780"/>
    <p:sldId xmlns:r="http://schemas.openxmlformats.org/officeDocument/2006/relationships" id="286" r:id="R8b159a4b02b04955"/>
    <p:sldId xmlns:r="http://schemas.openxmlformats.org/officeDocument/2006/relationships" id="287" r:id="R3287607193b1442c"/>
    <p:sldId xmlns:r="http://schemas.openxmlformats.org/officeDocument/2006/relationships" id="288" r:id="R8254c20677c74fb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7ba843868ae41f3" /><Relationship Type="http://schemas.openxmlformats.org/officeDocument/2006/relationships/slideMaster" Target="/ppt/slideMasters/slideMaster1.xml" Id="R20f9067f548c4b72" /><Relationship Type="http://schemas.openxmlformats.org/officeDocument/2006/relationships/notesMaster" Target="/ppt/notesMasters/notesMaster1.xml" Id="Rb64b47c411484769" /><Relationship Type="http://schemas.openxmlformats.org/officeDocument/2006/relationships/presProps" Target="/ppt/presProps.xml" Id="Rcc9f144f5ee14244" /><Relationship Type="http://schemas.openxmlformats.org/officeDocument/2006/relationships/tableStyles" Target="/ppt/tableStyles.xml" Id="R7cc8a4e6de2748f4" /><Relationship Type="http://schemas.openxmlformats.org/officeDocument/2006/relationships/slide" Target="/ppt/slides/slide1.xml" Id="Rba97190060844baf" /><Relationship Type="http://schemas.openxmlformats.org/officeDocument/2006/relationships/slide" Target="/ppt/slides/slide2.xml" Id="R8a692f7b55e2468a" /><Relationship Type="http://schemas.openxmlformats.org/officeDocument/2006/relationships/slide" Target="/ppt/slides/slide3.xml" Id="R7d3ce301adf74795" /><Relationship Type="http://schemas.openxmlformats.org/officeDocument/2006/relationships/slide" Target="/ppt/slides/slide4.xml" Id="R4e222c9c7ddf493c" /><Relationship Type="http://schemas.openxmlformats.org/officeDocument/2006/relationships/slide" Target="/ppt/slides/slide5.xml" Id="R3dd410d77a5d4061" /><Relationship Type="http://schemas.openxmlformats.org/officeDocument/2006/relationships/slide" Target="/ppt/slides/slide6.xml" Id="Rfe7192409c72419a" /><Relationship Type="http://schemas.openxmlformats.org/officeDocument/2006/relationships/slide" Target="/ppt/slides/slide7.xml" Id="R456d2fd5b2d14e7c" /><Relationship Type="http://schemas.openxmlformats.org/officeDocument/2006/relationships/slide" Target="/ppt/slides/slide8.xml" Id="R6c123b6c45174b90" /><Relationship Type="http://schemas.openxmlformats.org/officeDocument/2006/relationships/slide" Target="/ppt/slides/slide9.xml" Id="R1cc6fc8b46ba4ec0" /><Relationship Type="http://schemas.openxmlformats.org/officeDocument/2006/relationships/slide" Target="/ppt/slides/slide10.xml" Id="Rbb73c38eec114c69" /><Relationship Type="http://schemas.openxmlformats.org/officeDocument/2006/relationships/slide" Target="/ppt/slides/slide11.xml" Id="R8cc26bb760064d94" /><Relationship Type="http://schemas.openxmlformats.org/officeDocument/2006/relationships/slide" Target="/ppt/slides/slide12.xml" Id="Rd8c071a90901403e" /><Relationship Type="http://schemas.openxmlformats.org/officeDocument/2006/relationships/slide" Target="/ppt/slides/slide13.xml" Id="R2932f55d218441cf" /><Relationship Type="http://schemas.openxmlformats.org/officeDocument/2006/relationships/slide" Target="/ppt/slides/slide14.xml" Id="R73d74ab0a9664e04" /><Relationship Type="http://schemas.openxmlformats.org/officeDocument/2006/relationships/slide" Target="/ppt/slides/slide15.xml" Id="Rb993ee8856ef4036" /><Relationship Type="http://schemas.openxmlformats.org/officeDocument/2006/relationships/slide" Target="/ppt/slides/slide16.xml" Id="R6233754959c8489b" /><Relationship Type="http://schemas.openxmlformats.org/officeDocument/2006/relationships/slide" Target="/ppt/slides/slide17.xml" Id="Rcc74e88092eb4aca" /><Relationship Type="http://schemas.openxmlformats.org/officeDocument/2006/relationships/slide" Target="/ppt/slides/slide18.xml" Id="R6ac97b24bfb6400f" /><Relationship Type="http://schemas.openxmlformats.org/officeDocument/2006/relationships/slide" Target="/ppt/slides/slide19.xml" Id="R8a026e536bf04376" /><Relationship Type="http://schemas.openxmlformats.org/officeDocument/2006/relationships/slide" Target="/ppt/slides/slide20.xml" Id="R56567fb8dcc64e78" /><Relationship Type="http://schemas.openxmlformats.org/officeDocument/2006/relationships/slide" Target="/ppt/slides/slide21.xml" Id="Rdb8daba0c5244330" /><Relationship Type="http://schemas.openxmlformats.org/officeDocument/2006/relationships/slide" Target="/ppt/slides/slide22.xml" Id="Rdd9f516e2bde4367" /><Relationship Type="http://schemas.openxmlformats.org/officeDocument/2006/relationships/slide" Target="/ppt/slides/slide23.xml" Id="Rb59517ec5f674483" /><Relationship Type="http://schemas.openxmlformats.org/officeDocument/2006/relationships/slide" Target="/ppt/slides/slide24.xml" Id="R9f93827168fd4dca" /><Relationship Type="http://schemas.openxmlformats.org/officeDocument/2006/relationships/slide" Target="/ppt/slides/slide25.xml" Id="R0e5b20da9f85400f" /><Relationship Type="http://schemas.openxmlformats.org/officeDocument/2006/relationships/slide" Target="/ppt/slides/slide26.xml" Id="Rf794a2223d294298" /><Relationship Type="http://schemas.openxmlformats.org/officeDocument/2006/relationships/slide" Target="/ppt/slides/slide27.xml" Id="R2d2201e1007942b1" /><Relationship Type="http://schemas.openxmlformats.org/officeDocument/2006/relationships/slide" Target="/ppt/slides/slide28.xml" Id="R9609c6c1fda1495a" /><Relationship Type="http://schemas.openxmlformats.org/officeDocument/2006/relationships/slide" Target="/ppt/slides/slide29.xml" Id="Rbce53b3c0b9447c6" /><Relationship Type="http://schemas.openxmlformats.org/officeDocument/2006/relationships/slide" Target="/ppt/slides/slide30.xml" Id="Re48d419acc254780" /><Relationship Type="http://schemas.openxmlformats.org/officeDocument/2006/relationships/slide" Target="/ppt/slides/slide31.xml" Id="R8b159a4b02b04955" /><Relationship Type="http://schemas.openxmlformats.org/officeDocument/2006/relationships/slide" Target="/ppt/slides/slide32.xml" Id="R3287607193b1442c" /><Relationship Type="http://schemas.openxmlformats.org/officeDocument/2006/relationships/slide" Target="/ppt/slides/slide33.xml" Id="R8254c20677c74fb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5e37c4c957c410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0a882eb5b6e47fb" /><Relationship Type="http://schemas.openxmlformats.org/officeDocument/2006/relationships/notesMaster" Target="/ppt/notesMasters/notesMaster1.xml" Id="R54a8e399d57b457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7a30c9b2b92490b" /><Relationship Type="http://schemas.openxmlformats.org/officeDocument/2006/relationships/notesMaster" Target="/ppt/notesMasters/notesMaster1.xml" Id="R94ae6312d441405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e7d416b754349d8" /><Relationship Type="http://schemas.openxmlformats.org/officeDocument/2006/relationships/notesMaster" Target="/ppt/notesMasters/notesMaster1.xml" Id="Rb9ce0e1b3c6a4b7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612e19c825f4674" /><Relationship Type="http://schemas.openxmlformats.org/officeDocument/2006/relationships/notesMaster" Target="/ppt/notesMasters/notesMaster1.xml" Id="Rf3a0f4e55673457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d1b00410de246e7" /><Relationship Type="http://schemas.openxmlformats.org/officeDocument/2006/relationships/notesMaster" Target="/ppt/notesMasters/notesMaster1.xml" Id="R3ed3bd9dddd1459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0d3f2159f31456a" /><Relationship Type="http://schemas.openxmlformats.org/officeDocument/2006/relationships/notesMaster" Target="/ppt/notesMasters/notesMaster1.xml" Id="R983a09b923014a3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09e87065e1a4a85" /><Relationship Type="http://schemas.openxmlformats.org/officeDocument/2006/relationships/notesMaster" Target="/ppt/notesMasters/notesMaster1.xml" Id="R1ced1d04e49144f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c16abab2fe34d1c" /><Relationship Type="http://schemas.openxmlformats.org/officeDocument/2006/relationships/notesMaster" Target="/ppt/notesMasters/notesMaster1.xml" Id="Rec5952ed448c434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bd2ed3a90e24470" /><Relationship Type="http://schemas.openxmlformats.org/officeDocument/2006/relationships/notesMaster" Target="/ppt/notesMasters/notesMaster1.xml" Id="R3f5bb1551b1e404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59aca3e45734c31" /><Relationship Type="http://schemas.openxmlformats.org/officeDocument/2006/relationships/notesMaster" Target="/ppt/notesMasters/notesMaster1.xml" Id="R9ea372b938204b3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cc687f6afaa4015" /><Relationship Type="http://schemas.openxmlformats.org/officeDocument/2006/relationships/notesMaster" Target="/ppt/notesMasters/notesMaster1.xml" Id="Reee933de9efe4c6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68d827d50064cc8" /><Relationship Type="http://schemas.openxmlformats.org/officeDocument/2006/relationships/notesMaster" Target="/ppt/notesMasters/notesMaster1.xml" Id="R3b7c9a4099094c9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da00e02df424a44" /><Relationship Type="http://schemas.openxmlformats.org/officeDocument/2006/relationships/notesMaster" Target="/ppt/notesMasters/notesMaster1.xml" Id="R0ad2800c1781470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1c6c04c94904755" /><Relationship Type="http://schemas.openxmlformats.org/officeDocument/2006/relationships/notesMaster" Target="/ppt/notesMasters/notesMaster1.xml" Id="Rcbbc7c790230481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40467ef78c542c4" /><Relationship Type="http://schemas.openxmlformats.org/officeDocument/2006/relationships/notesMaster" Target="/ppt/notesMasters/notesMaster1.xml" Id="Re3b12c36b6d6484d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eaae598c7f44155" /><Relationship Type="http://schemas.openxmlformats.org/officeDocument/2006/relationships/notesMaster" Target="/ppt/notesMasters/notesMaster1.xml" Id="Rc21941b2fc934d5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d6f20094a2b4773" /><Relationship Type="http://schemas.openxmlformats.org/officeDocument/2006/relationships/notesMaster" Target="/ppt/notesMasters/notesMaster1.xml" Id="R1d2bf5ed37424ccd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a521411ce4749b3" /><Relationship Type="http://schemas.openxmlformats.org/officeDocument/2006/relationships/notesMaster" Target="/ppt/notesMasters/notesMaster1.xml" Id="R7fa7129d404c42c4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03de7ed5a7f24014" /><Relationship Type="http://schemas.openxmlformats.org/officeDocument/2006/relationships/notesMaster" Target="/ppt/notesMasters/notesMaster1.xml" Id="R4c2baa0202e3414f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28eea7e060024bdd" /><Relationship Type="http://schemas.openxmlformats.org/officeDocument/2006/relationships/notesMaster" Target="/ppt/notesMasters/notesMaster1.xml" Id="Re4634b2a03eb4e8d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8f765825b3a44200" /><Relationship Type="http://schemas.openxmlformats.org/officeDocument/2006/relationships/notesMaster" Target="/ppt/notesMasters/notesMaster1.xml" Id="R407562807aa54b34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1e13ee4b7ddc4fd9" /><Relationship Type="http://schemas.openxmlformats.org/officeDocument/2006/relationships/notesMaster" Target="/ppt/notesMasters/notesMaster1.xml" Id="R5dacd05a440d48aa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cbab942c31f24a4d" /><Relationship Type="http://schemas.openxmlformats.org/officeDocument/2006/relationships/notesMaster" Target="/ppt/notesMasters/notesMaster1.xml" Id="Ra6c0e2035ca14763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90975de9c5fa4f36" /><Relationship Type="http://schemas.openxmlformats.org/officeDocument/2006/relationships/notesMaster" Target="/ppt/notesMasters/notesMaster1.xml" Id="R0c5e96f6c28249a5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bf4bbca94add4e9d" /><Relationship Type="http://schemas.openxmlformats.org/officeDocument/2006/relationships/notesMaster" Target="/ppt/notesMasters/notesMaster1.xml" Id="Ra46f907cd7eb4bb8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6117782a8904447e" /><Relationship Type="http://schemas.openxmlformats.org/officeDocument/2006/relationships/notesMaster" Target="/ppt/notesMasters/notesMaster1.xml" Id="R1d303bd250fe4c93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84562d09c76a4dca" /><Relationship Type="http://schemas.openxmlformats.org/officeDocument/2006/relationships/notesMaster" Target="/ppt/notesMasters/notesMaster1.xml" Id="Rbd3f25ff57d544a4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57baa452e07f40f5" /><Relationship Type="http://schemas.openxmlformats.org/officeDocument/2006/relationships/notesMaster" Target="/ppt/notesMasters/notesMaster1.xml" Id="R527a350e7ce54f8e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e4fdf74de5f5424d" /><Relationship Type="http://schemas.openxmlformats.org/officeDocument/2006/relationships/notesMaster" Target="/ppt/notesMasters/notesMaster1.xml" Id="Rce0cb7ff3fff41f2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a360d61797c5480a" /><Relationship Type="http://schemas.openxmlformats.org/officeDocument/2006/relationships/notesMaster" Target="/ppt/notesMasters/notesMaster1.xml" Id="Rc792ae6c9f274dfd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ffd77fcc40c143a2" /><Relationship Type="http://schemas.openxmlformats.org/officeDocument/2006/relationships/notesMaster" Target="/ppt/notesMasters/notesMaster1.xml" Id="R051057c142cc4de0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037f0a70106b4e62" /><Relationship Type="http://schemas.openxmlformats.org/officeDocument/2006/relationships/notesMaster" Target="/ppt/notesMasters/notesMaster1.xml" Id="R868e6cf408484d6a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805c5b67d22a4508" /><Relationship Type="http://schemas.openxmlformats.org/officeDocument/2006/relationships/notesMaster" Target="/ppt/notesMasters/notesMaster1.xml" Id="R4ee102e548454b6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151e748ff6247ae" /><Relationship Type="http://schemas.openxmlformats.org/officeDocument/2006/relationships/image" Target="/ppt/media/image.png" Id="Reecd87ac155b4d0a" /><Relationship Type="http://schemas.openxmlformats.org/officeDocument/2006/relationships/image" Target="/ppt/media/image2.png" Id="R8f8621c28cc84ec4" /><Relationship Type="http://schemas.openxmlformats.org/officeDocument/2006/relationships/image" Target="/ppt/media/image.jpeg" Id="Rb9bde17108ae450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e8b3533161f457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ecd87ac155b4d0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f8621c28cc84ec4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9bde17108ae450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1992d956a9447e3" /><Relationship Type="http://schemas.openxmlformats.org/officeDocument/2006/relationships/slideLayout" Target="/ppt/slideLayouts/slideLayout1.xml" Id="R3deb75e9e4bc447e" /><Relationship Type="http://schemas.openxmlformats.org/officeDocument/2006/relationships/slideLayout" Target="/ppt/slideLayouts/slideLayout2.xml" Id="R395879c962ed4db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deb75e9e4bc447e"/>
    <p:sldLayoutId xmlns:r="http://schemas.openxmlformats.org/officeDocument/2006/relationships" id="2147483650" r:id="R395879c962ed4db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92bfcd01914bba" /><Relationship Type="http://schemas.openxmlformats.org/officeDocument/2006/relationships/notesSlide" Target="/ppt/notesSlides/notesSlide1.xml" Id="R2b591343ceaf4d1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1799e037ac460f" /><Relationship Type="http://schemas.openxmlformats.org/officeDocument/2006/relationships/notesSlide" Target="/ppt/notesSlides/notesSlide2.xml" Id="R3df4be2a26c2457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c4b00ea6334908" /><Relationship Type="http://schemas.openxmlformats.org/officeDocument/2006/relationships/notesSlide" Target="/ppt/notesSlides/notesSlide3.xml" Id="Ra0d446410f5e4cf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2cf2f1273b47a3" /><Relationship Type="http://schemas.openxmlformats.org/officeDocument/2006/relationships/notesSlide" Target="/ppt/notesSlides/notesSlide4.xml" Id="R876097ea3872477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6aa3b7abf84ff6" /><Relationship Type="http://schemas.openxmlformats.org/officeDocument/2006/relationships/notesSlide" Target="/ppt/notesSlides/notesSlide5.xml" Id="Re9176c9f965b464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f4eaf0dbf84bdb" /><Relationship Type="http://schemas.openxmlformats.org/officeDocument/2006/relationships/notesSlide" Target="/ppt/notesSlides/notesSlide6.xml" Id="Rfce38d3936b54b1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945054db2e4f1b" /><Relationship Type="http://schemas.openxmlformats.org/officeDocument/2006/relationships/notesSlide" Target="/ppt/notesSlides/notesSlide7.xml" Id="R69094fa8f8c6420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03c6ac6f574ea1" /><Relationship Type="http://schemas.openxmlformats.org/officeDocument/2006/relationships/notesSlide" Target="/ppt/notesSlides/notesSlide8.xml" Id="Racc3842f65e54cb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6c5d58a89a4001" /><Relationship Type="http://schemas.openxmlformats.org/officeDocument/2006/relationships/notesSlide" Target="/ppt/notesSlides/notesSlide9.xml" Id="R8acf4cf0381d4e4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2e9880b9ca4f2d" /><Relationship Type="http://schemas.openxmlformats.org/officeDocument/2006/relationships/notesSlide" Target="/ppt/notesSlides/notesSlide10.xml" Id="Redb1ac3dd1bc47f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f3bc5bc0654afc" /><Relationship Type="http://schemas.openxmlformats.org/officeDocument/2006/relationships/notesSlide" Target="/ppt/notesSlides/notesSlide11.xml" Id="R7107a20190b34dc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7d2bc8bbd24017" /><Relationship Type="http://schemas.openxmlformats.org/officeDocument/2006/relationships/notesSlide" Target="/ppt/notesSlides/notesSlide12.xml" Id="Racad0a4c840241d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7dfc50fc0f47e1" /><Relationship Type="http://schemas.openxmlformats.org/officeDocument/2006/relationships/notesSlide" Target="/ppt/notesSlides/notesSlide13.xml" Id="R2852c6db7c1049ba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4381ee2eac4531" /><Relationship Type="http://schemas.openxmlformats.org/officeDocument/2006/relationships/notesSlide" Target="/ppt/notesSlides/notesSlide14.xml" Id="Rb9a0073e11b4486b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b1c7a98b05439e" /><Relationship Type="http://schemas.openxmlformats.org/officeDocument/2006/relationships/notesSlide" Target="/ppt/notesSlides/notesSlide15.xml" Id="R682091c2afef4dc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b9e858e85e4184" /><Relationship Type="http://schemas.openxmlformats.org/officeDocument/2006/relationships/notesSlide" Target="/ppt/notesSlides/notesSlide16.xml" Id="R703d627fe7a04169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1ac3445be14286" /><Relationship Type="http://schemas.openxmlformats.org/officeDocument/2006/relationships/notesSlide" Target="/ppt/notesSlides/notesSlide17.xml" Id="R85976d39a7754f0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aa84ae8d834153" /><Relationship Type="http://schemas.openxmlformats.org/officeDocument/2006/relationships/notesSlide" Target="/ppt/notesSlides/notesSlide18.xml" Id="R186f40162fb4494a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ad9d20322f4df0" /><Relationship Type="http://schemas.openxmlformats.org/officeDocument/2006/relationships/notesSlide" Target="/ppt/notesSlides/notesSlide19.xml" Id="R095b8a41722e4936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ee17c95a4e45ad" /><Relationship Type="http://schemas.openxmlformats.org/officeDocument/2006/relationships/notesSlide" Target="/ppt/notesSlides/notesSlide20.xml" Id="Rec73d855abf4492c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1e51032f6d44ff" /><Relationship Type="http://schemas.openxmlformats.org/officeDocument/2006/relationships/notesSlide" Target="/ppt/notesSlides/notesSlide21.xml" Id="R98d362dc5b2e461a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84694973954cda" /><Relationship Type="http://schemas.openxmlformats.org/officeDocument/2006/relationships/notesSlide" Target="/ppt/notesSlides/notesSlide22.xml" Id="R9bb56c7f41474bc1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a055092666437d" /><Relationship Type="http://schemas.openxmlformats.org/officeDocument/2006/relationships/notesSlide" Target="/ppt/notesSlides/notesSlide23.xml" Id="R4e7c6b801c9a4a3d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754e27db664562" /><Relationship Type="http://schemas.openxmlformats.org/officeDocument/2006/relationships/notesSlide" Target="/ppt/notesSlides/notesSlide24.xml" Id="R65ddd63639384fe6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e11855bdcb499c" /><Relationship Type="http://schemas.openxmlformats.org/officeDocument/2006/relationships/notesSlide" Target="/ppt/notesSlides/notesSlide25.xml" Id="Rea1c2b360d5743ae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95bce1c03340df" /><Relationship Type="http://schemas.openxmlformats.org/officeDocument/2006/relationships/notesSlide" Target="/ppt/notesSlides/notesSlide26.xml" Id="Rf816368cb3944678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d6070db45a481a" /><Relationship Type="http://schemas.openxmlformats.org/officeDocument/2006/relationships/notesSlide" Target="/ppt/notesSlides/notesSlide27.xml" Id="Rfd436cb32d754429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aeaedc7f7140bd" /><Relationship Type="http://schemas.openxmlformats.org/officeDocument/2006/relationships/notesSlide" Target="/ppt/notesSlides/notesSlide28.xml" Id="R4948cb0647ca48ff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9a48fbd7d44a67" /><Relationship Type="http://schemas.openxmlformats.org/officeDocument/2006/relationships/notesSlide" Target="/ppt/notesSlides/notesSlide29.xml" Id="R0348bd6ea09d4d38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cce8c98d3f4298" /><Relationship Type="http://schemas.openxmlformats.org/officeDocument/2006/relationships/notesSlide" Target="/ppt/notesSlides/notesSlide30.xml" Id="Rbf96ab22bb1b4ef7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567214c4864a59" /><Relationship Type="http://schemas.openxmlformats.org/officeDocument/2006/relationships/notesSlide" Target="/ppt/notesSlides/notesSlide31.xml" Id="R5c71eca7d7564903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00b59f8af24ed1" /><Relationship Type="http://schemas.openxmlformats.org/officeDocument/2006/relationships/notesSlide" Target="/ppt/notesSlides/notesSlide32.xml" Id="R2c1194cbc7fb4ff7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f217d4bc644d88" /><Relationship Type="http://schemas.openxmlformats.org/officeDocument/2006/relationships/notesSlide" Target="/ppt/notesSlides/notesSlide33.xml" Id="Rc7959d500ca14d1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Romans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1:1  |  Romans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耶穌基督的僕人保羅，奉召為使徒，特派傳神的福音。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Paul, a servant of Jesus Christ, called to be an apostle, separated unto the gospel of God,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1:2  |  Romans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這福音是神從前藉眾先知在聖經上所應許的，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(Which he had promised afore by his prophets in the holy scriptures,)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1:3  |  Romans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論到他兒子－我主耶穌基督。按肉體說，是從大衛後裔生的；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Concerning his Son Jesus Christ our Lord, which was made of the seed of David according to the flesh;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1:4  |  Romans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按聖善的靈說，因從死裏復活，以大能顯明是神的兒子。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declared to be the Son of God with power, according to the spirit of holiness, by the resurrection from the dead: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1:5  |  Romans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我們從他受了恩惠並使徒的職分，在萬國之中叫人為他的名信服真道；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whom we have received grace and apostleship, for obedience to the faith among all nations, for his name: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1:6  |  Romans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其中也有你們這蒙召屬耶穌基督的人。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Among whom are ye also the called of Jesus Christ: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1:7  |  Romans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我寫信給你們在羅馬、為神所愛、奉召作聖徒的眾人。願恩惠、平安從我們的父神並主耶穌基督歸與你們！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all that be in Rome, beloved of God, called to be saints: Grace to you and peace from God our Father, and the Lord Jesus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1:8  |  Romans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第一，我靠着耶穌基督，為你們眾人感謝我的神，因你們的信德傳遍了天下。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First, I thank my God through Jesus Christ for you all, that your faith is spoken of throughout the whole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1:9  |  Romans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我在他兒子福音上，用心靈所事奉的神可以見證，我怎樣不住地提到你們；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God is my witness, whom I serve with my spirit in the gospel of his Son, that without ceasing I make mention of you always in my prayers;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1:10  |  Romans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在禱告之間常常懇求，或者照神的旨意，終能得平坦的道路往你們那裏去。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Making request, if by any means now at length I might have a prosperous journey by the will of God to come unto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1:11  |  Romans 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因為我切切地想見你們，要把些屬靈的恩賜分給你們，使你們可以堅固；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long to see you, that I may impart unto you some spiritual gift, to the end ye may be established;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1:12  |  Romans 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這樣，我在你們中間，因你與我彼此的信心，就可以同得安慰。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is, that I may be comforted together with you by the mutual faith both of you and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1:13  |  Romans 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弟兄們，我不願意你們不知道，我屢次定意往你們那裏去，要在你們中間得些果子，如同在其餘的外邦人中一樣；只是到如今仍有阻隔。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I would not have you ignorant, brethren, that oftentimes I purposed to come unto you, (but was let hitherto,) that I might have some fruit among you also, even as among other Gentiles.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1:14  |  Romans 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無論是希臘人、化外人、聰明人、愚拙人，我都欠他們的債，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debtor both to the Greeks, and to the Barbarians; both to the wise, and to the unwise.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1:15  |  Romans 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所以情願盡我的力量，將福音也傳給你們在羅馬的人。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So, as much as in me is, I am ready to preach the gospel to you that are at Rome also.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1:16  |  Romans 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我不以福音為恥；這福音本是神的大能，要救一切相信的，先是猶太人，後是希臘人。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am not ashamed of the gospel of Christ: for it is the power of God unto salvation to every one that believeth; to the Jew first, and also to the Greek.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1:17  |  Romans 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因為神的義正在這福音上顯明出來；這義是本於信，以至於信。如[經上]所記：「義人必因信得生。」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therein is the righteousness of God revealed from faith to faith: as it is written, The just shall live by faith.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1:18  |  Romans 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原來，神的忿怒從天上顯明在一切不虔不義的人身上，就是那些行不義阻擋真理的人。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wrath of God is revealed from heaven against all ungodliness and unrighteousness of men, who hold the truth in unrighteousness;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1:19  |  Romans 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神的事情，人所能知道的，原顯明在人心裏，因為神已經給他們顯明。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that which may be known of God is manifest in them; for God hath shewed it unto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1:20  |  Romans 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自從造天地以來，神的永能和神性是明明可知的，雖是眼不能見，但藉着所造之物就可以曉得，叫人無可推諉。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invisible things of him from the creation of the world are clearly seen, being understood by the things that are made, even his eternal power and Godhead; so that they are without excuse: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1:21  |  Romans 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因為，他們雖然知道神，卻不當作神榮耀他，也不感謝他。他們的思念變為虛妄，無知的心就昏暗了。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that, when they knew God, they glorified him not as God, neither were thankful; but became vain in their imaginations, and their foolish heart was darkened.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1:22  |  Romans 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自稱為聰明，反成了愚拙，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Professing themselves to be wise, they became fools,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1:23  |  Romans 1:23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將不能朽壞之神的榮耀變為偶像，彷彿必朽壞的人和飛禽、走獸、昆蟲的樣式。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changed the glory of the uncorruptible God into an image made like to corruptible man, and to birds, and fourfooted beasts, and creeping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1:24  |  Romans 1:24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所以，神任憑他們逞着心裏的情慾行污穢的事，以致彼此玷辱自己的身體。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God also gave them up to uncleanness through the lusts of their own hearts, to dishonour their own bodies between themselves: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1:25  |  Romans 1:25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他們將神的真實變為虛謊，去敬拜事奉受造之物，不敬奉那造物的主－主乃是可稱頌的，直到永遠。阿們！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changed the truth of God into a lie, and worshipped and served the creature more than the Creator, who is blessed for ever.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1:26  |  Romans 1:26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因此，神任憑他們放縱可羞恥的情慾。他們的女人把順性的用處變為逆性的用處；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this cause God gave them up unto vile affections: for even their women did change the natural use into that which is against nature: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1:27  |  Romans 1:27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男人也是如此，棄了女人順性的用處，慾火攻心，彼此貪戀，男和男行可羞恥的事，就在自己身上受這妄為當得的報應。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likewise also the men, leaving the natural use of the woman, burned in their lust one toward another; men with men working that which is unseemly, and receiving in themselves that recompence of their error which was meet.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1:28  |  Romans 1:28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他們既然故意不認識神，神就任憑他們存邪僻的心，行那些不合理的事；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even as they did not like to retain God in their knowledge, God gave them over to a reprobate mind, to do those things which are not convenient;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1:29  |  Romans 1:29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裝滿了各樣不義、邪惡、貪婪、惡毒；滿心是嫉妒、凶殺、爭競、詭詐、毒恨；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Being filled with all unrighteousness, fornication, wickedness, covetousness, maliciousness; full of envy, murder, debate, deceit, malignity; whisperers,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1:30  |  Romans 1:30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又是讒毀的、背後說人的、怨恨神的、侮慢人的、狂傲的、自誇的、捏造惡事的、違背父母的、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Backbiters, haters of God, despiteful, proud, boasters, inventors of evil things, disobedient to parents,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1:31  |  Romans 1:31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無知的、背約的、無親情的、不憐憫人的。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Without understanding, covenantbreakers, without natural affection, implacable, unmerciful: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1:32  |  Romans 1:32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他們雖知道神判定行這樣事的人是當死的，然而他們不但自己去行，還喜歡別人去行。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knowing the judgment of God, that they which commit such things are worthy of death, not only do the same, but have pleasure in them that do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2026-08-26T14:42:14.7440000Z</dcterms:created>
  <dcterms:modified xsi:type="dcterms:W3CDTF">2026-08-26T14:42:14.7440000Z</dcterms:modified>
</coreProperties>
</file>