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f094cb06de242af" /><Relationship Type="http://schemas.openxmlformats.org/officeDocument/2006/relationships/extended-properties" Target="/docProps/app.xml" Id="R63ca5d1655ac42eb" /><Relationship Type="http://schemas.openxmlformats.org/officeDocument/2006/relationships/officeDocument" Target="/ppt/presentation.xml" Id="R27d004c5dda5414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e2d386f1f3f4ca4"/>
  </p:sldMasterIdLst>
  <p:notesMasterIdLst>
    <p:notesMasterId xmlns:r="http://schemas.openxmlformats.org/officeDocument/2006/relationships" r:id="Rc424ac61f36a4062"/>
  </p:notesMasterIdLst>
  <p:sldIdLst>
    <p:sldId xmlns:r="http://schemas.openxmlformats.org/officeDocument/2006/relationships" id="256" r:id="R36ae8847f2974711"/>
    <p:sldId xmlns:r="http://schemas.openxmlformats.org/officeDocument/2006/relationships" id="257" r:id="Rc1f6c4904bc24fb5"/>
    <p:sldId xmlns:r="http://schemas.openxmlformats.org/officeDocument/2006/relationships" id="258" r:id="Rf59304224eef49de"/>
    <p:sldId xmlns:r="http://schemas.openxmlformats.org/officeDocument/2006/relationships" id="259" r:id="R6447113ce565458f"/>
    <p:sldId xmlns:r="http://schemas.openxmlformats.org/officeDocument/2006/relationships" id="260" r:id="Rc42aa21e0ab44ceb"/>
    <p:sldId xmlns:r="http://schemas.openxmlformats.org/officeDocument/2006/relationships" id="261" r:id="R81e727805bc24957"/>
    <p:sldId xmlns:r="http://schemas.openxmlformats.org/officeDocument/2006/relationships" id="262" r:id="R42a8e4ecca9b44d5"/>
    <p:sldId xmlns:r="http://schemas.openxmlformats.org/officeDocument/2006/relationships" id="263" r:id="Rd79af21f9a994cf5"/>
    <p:sldId xmlns:r="http://schemas.openxmlformats.org/officeDocument/2006/relationships" id="264" r:id="R6b7fbe8cf2c946b3"/>
    <p:sldId xmlns:r="http://schemas.openxmlformats.org/officeDocument/2006/relationships" id="265" r:id="R0916ff2ba9b9483a"/>
    <p:sldId xmlns:r="http://schemas.openxmlformats.org/officeDocument/2006/relationships" id="266" r:id="Rb3b546d052ea4119"/>
    <p:sldId xmlns:r="http://schemas.openxmlformats.org/officeDocument/2006/relationships" id="267" r:id="Rd8f93c974659449e"/>
    <p:sldId xmlns:r="http://schemas.openxmlformats.org/officeDocument/2006/relationships" id="268" r:id="Rae2986820ca94a58"/>
    <p:sldId xmlns:r="http://schemas.openxmlformats.org/officeDocument/2006/relationships" id="269" r:id="Rd7cf734c4a7641be"/>
    <p:sldId xmlns:r="http://schemas.openxmlformats.org/officeDocument/2006/relationships" id="270" r:id="R32b3102bfb9a4e1b"/>
    <p:sldId xmlns:r="http://schemas.openxmlformats.org/officeDocument/2006/relationships" id="271" r:id="R9522367435c34e3b"/>
    <p:sldId xmlns:r="http://schemas.openxmlformats.org/officeDocument/2006/relationships" id="272" r:id="R30b79c2952ee49e0"/>
    <p:sldId xmlns:r="http://schemas.openxmlformats.org/officeDocument/2006/relationships" id="273" r:id="Rd002248fd0d04b3e"/>
    <p:sldId xmlns:r="http://schemas.openxmlformats.org/officeDocument/2006/relationships" id="274" r:id="R5e11b13d2ba14ad9"/>
    <p:sldId xmlns:r="http://schemas.openxmlformats.org/officeDocument/2006/relationships" id="275" r:id="R4f65fd0f97114225"/>
    <p:sldId xmlns:r="http://schemas.openxmlformats.org/officeDocument/2006/relationships" id="276" r:id="Rb3a2031d57bd4cbf"/>
    <p:sldId xmlns:r="http://schemas.openxmlformats.org/officeDocument/2006/relationships" id="277" r:id="Rd90f24bdf171495a"/>
    <p:sldId xmlns:r="http://schemas.openxmlformats.org/officeDocument/2006/relationships" id="278" r:id="R9fbde194d8744dfa"/>
    <p:sldId xmlns:r="http://schemas.openxmlformats.org/officeDocument/2006/relationships" id="279" r:id="R562944cfca284c48"/>
    <p:sldId xmlns:r="http://schemas.openxmlformats.org/officeDocument/2006/relationships" id="280" r:id="R8714eab5e6404daf"/>
    <p:sldId xmlns:r="http://schemas.openxmlformats.org/officeDocument/2006/relationships" id="281" r:id="R29369fefa9c7463a"/>
    <p:sldId xmlns:r="http://schemas.openxmlformats.org/officeDocument/2006/relationships" id="282" r:id="R29798b0f26184e6e"/>
    <p:sldId xmlns:r="http://schemas.openxmlformats.org/officeDocument/2006/relationships" id="283" r:id="Ra76e3abeff9c466a"/>
    <p:sldId xmlns:r="http://schemas.openxmlformats.org/officeDocument/2006/relationships" id="284" r:id="R09e67cdc76e54b5b"/>
    <p:sldId xmlns:r="http://schemas.openxmlformats.org/officeDocument/2006/relationships" id="285" r:id="Reb0bae3192ad4013"/>
    <p:sldId xmlns:r="http://schemas.openxmlformats.org/officeDocument/2006/relationships" id="286" r:id="R8b67eb46ce84428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f6f2487de5b4ff3" /><Relationship Type="http://schemas.openxmlformats.org/officeDocument/2006/relationships/slideMaster" Target="/ppt/slideMasters/slideMaster1.xml" Id="Rbe2d386f1f3f4ca4" /><Relationship Type="http://schemas.openxmlformats.org/officeDocument/2006/relationships/notesMaster" Target="/ppt/notesMasters/notesMaster1.xml" Id="Rc424ac61f36a4062" /><Relationship Type="http://schemas.openxmlformats.org/officeDocument/2006/relationships/presProps" Target="/ppt/presProps.xml" Id="R5bb891566a704c75" /><Relationship Type="http://schemas.openxmlformats.org/officeDocument/2006/relationships/tableStyles" Target="/ppt/tableStyles.xml" Id="R40d2c101d7be4e05" /><Relationship Type="http://schemas.openxmlformats.org/officeDocument/2006/relationships/slide" Target="/ppt/slides/slide1.xml" Id="R36ae8847f2974711" /><Relationship Type="http://schemas.openxmlformats.org/officeDocument/2006/relationships/slide" Target="/ppt/slides/slide2.xml" Id="Rc1f6c4904bc24fb5" /><Relationship Type="http://schemas.openxmlformats.org/officeDocument/2006/relationships/slide" Target="/ppt/slides/slide3.xml" Id="Rf59304224eef49de" /><Relationship Type="http://schemas.openxmlformats.org/officeDocument/2006/relationships/slide" Target="/ppt/slides/slide4.xml" Id="R6447113ce565458f" /><Relationship Type="http://schemas.openxmlformats.org/officeDocument/2006/relationships/slide" Target="/ppt/slides/slide5.xml" Id="Rc42aa21e0ab44ceb" /><Relationship Type="http://schemas.openxmlformats.org/officeDocument/2006/relationships/slide" Target="/ppt/slides/slide6.xml" Id="R81e727805bc24957" /><Relationship Type="http://schemas.openxmlformats.org/officeDocument/2006/relationships/slide" Target="/ppt/slides/slide7.xml" Id="R42a8e4ecca9b44d5" /><Relationship Type="http://schemas.openxmlformats.org/officeDocument/2006/relationships/slide" Target="/ppt/slides/slide8.xml" Id="Rd79af21f9a994cf5" /><Relationship Type="http://schemas.openxmlformats.org/officeDocument/2006/relationships/slide" Target="/ppt/slides/slide9.xml" Id="R6b7fbe8cf2c946b3" /><Relationship Type="http://schemas.openxmlformats.org/officeDocument/2006/relationships/slide" Target="/ppt/slides/slide10.xml" Id="R0916ff2ba9b9483a" /><Relationship Type="http://schemas.openxmlformats.org/officeDocument/2006/relationships/slide" Target="/ppt/slides/slide11.xml" Id="Rb3b546d052ea4119" /><Relationship Type="http://schemas.openxmlformats.org/officeDocument/2006/relationships/slide" Target="/ppt/slides/slide12.xml" Id="Rd8f93c974659449e" /><Relationship Type="http://schemas.openxmlformats.org/officeDocument/2006/relationships/slide" Target="/ppt/slides/slide13.xml" Id="Rae2986820ca94a58" /><Relationship Type="http://schemas.openxmlformats.org/officeDocument/2006/relationships/slide" Target="/ppt/slides/slide14.xml" Id="Rd7cf734c4a7641be" /><Relationship Type="http://schemas.openxmlformats.org/officeDocument/2006/relationships/slide" Target="/ppt/slides/slide15.xml" Id="R32b3102bfb9a4e1b" /><Relationship Type="http://schemas.openxmlformats.org/officeDocument/2006/relationships/slide" Target="/ppt/slides/slide16.xml" Id="R9522367435c34e3b" /><Relationship Type="http://schemas.openxmlformats.org/officeDocument/2006/relationships/slide" Target="/ppt/slides/slide17.xml" Id="R30b79c2952ee49e0" /><Relationship Type="http://schemas.openxmlformats.org/officeDocument/2006/relationships/slide" Target="/ppt/slides/slide18.xml" Id="Rd002248fd0d04b3e" /><Relationship Type="http://schemas.openxmlformats.org/officeDocument/2006/relationships/slide" Target="/ppt/slides/slide19.xml" Id="R5e11b13d2ba14ad9" /><Relationship Type="http://schemas.openxmlformats.org/officeDocument/2006/relationships/slide" Target="/ppt/slides/slide20.xml" Id="R4f65fd0f97114225" /><Relationship Type="http://schemas.openxmlformats.org/officeDocument/2006/relationships/slide" Target="/ppt/slides/slide21.xml" Id="Rb3a2031d57bd4cbf" /><Relationship Type="http://schemas.openxmlformats.org/officeDocument/2006/relationships/slide" Target="/ppt/slides/slide22.xml" Id="Rd90f24bdf171495a" /><Relationship Type="http://schemas.openxmlformats.org/officeDocument/2006/relationships/slide" Target="/ppt/slides/slide23.xml" Id="R9fbde194d8744dfa" /><Relationship Type="http://schemas.openxmlformats.org/officeDocument/2006/relationships/slide" Target="/ppt/slides/slide24.xml" Id="R562944cfca284c48" /><Relationship Type="http://schemas.openxmlformats.org/officeDocument/2006/relationships/slide" Target="/ppt/slides/slide25.xml" Id="R8714eab5e6404daf" /><Relationship Type="http://schemas.openxmlformats.org/officeDocument/2006/relationships/slide" Target="/ppt/slides/slide26.xml" Id="R29369fefa9c7463a" /><Relationship Type="http://schemas.openxmlformats.org/officeDocument/2006/relationships/slide" Target="/ppt/slides/slide27.xml" Id="R29798b0f26184e6e" /><Relationship Type="http://schemas.openxmlformats.org/officeDocument/2006/relationships/slide" Target="/ppt/slides/slide28.xml" Id="Ra76e3abeff9c466a" /><Relationship Type="http://schemas.openxmlformats.org/officeDocument/2006/relationships/slide" Target="/ppt/slides/slide29.xml" Id="R09e67cdc76e54b5b" /><Relationship Type="http://schemas.openxmlformats.org/officeDocument/2006/relationships/slide" Target="/ppt/slides/slide30.xml" Id="Reb0bae3192ad4013" /><Relationship Type="http://schemas.openxmlformats.org/officeDocument/2006/relationships/slide" Target="/ppt/slides/slide31.xml" Id="R8b67eb46ce84428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0cced4eda56468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f4608a49f3841ed" /><Relationship Type="http://schemas.openxmlformats.org/officeDocument/2006/relationships/notesMaster" Target="/ppt/notesMasters/notesMaster1.xml" Id="Re06ebd3fd079488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d32f1b860df4e93" /><Relationship Type="http://schemas.openxmlformats.org/officeDocument/2006/relationships/notesMaster" Target="/ppt/notesMasters/notesMaster1.xml" Id="R36229f53313e4a7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c1261e7f6c54d36" /><Relationship Type="http://schemas.openxmlformats.org/officeDocument/2006/relationships/notesMaster" Target="/ppt/notesMasters/notesMaster1.xml" Id="R5da36b226f5242b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6e208bece6240ad" /><Relationship Type="http://schemas.openxmlformats.org/officeDocument/2006/relationships/notesMaster" Target="/ppt/notesMasters/notesMaster1.xml" Id="R58e921fb76944ee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5bb422d0f434f77" /><Relationship Type="http://schemas.openxmlformats.org/officeDocument/2006/relationships/notesMaster" Target="/ppt/notesMasters/notesMaster1.xml" Id="R2ce947fbb45944e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d66272a368543da" /><Relationship Type="http://schemas.openxmlformats.org/officeDocument/2006/relationships/notesMaster" Target="/ppt/notesMasters/notesMaster1.xml" Id="R3aa262081aab4f6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ff65ed968c944cf" /><Relationship Type="http://schemas.openxmlformats.org/officeDocument/2006/relationships/notesMaster" Target="/ppt/notesMasters/notesMaster1.xml" Id="R104102ebbccf4ca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304c0be2e0745a5" /><Relationship Type="http://schemas.openxmlformats.org/officeDocument/2006/relationships/notesMaster" Target="/ppt/notesMasters/notesMaster1.xml" Id="Rf214ff013e6c456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e925177094e495a" /><Relationship Type="http://schemas.openxmlformats.org/officeDocument/2006/relationships/notesMaster" Target="/ppt/notesMasters/notesMaster1.xml" Id="Rf7a2a56dd870491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f73f5c9df4148cc" /><Relationship Type="http://schemas.openxmlformats.org/officeDocument/2006/relationships/notesMaster" Target="/ppt/notesMasters/notesMaster1.xml" Id="R931bec23b5fe421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943b12d6fa64f64" /><Relationship Type="http://schemas.openxmlformats.org/officeDocument/2006/relationships/notesMaster" Target="/ppt/notesMasters/notesMaster1.xml" Id="R29da2e132a904a2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0a4b75e1ab0486b" /><Relationship Type="http://schemas.openxmlformats.org/officeDocument/2006/relationships/notesMaster" Target="/ppt/notesMasters/notesMaster1.xml" Id="R2404c834a9bb4cc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71c115274074ca3" /><Relationship Type="http://schemas.openxmlformats.org/officeDocument/2006/relationships/notesMaster" Target="/ppt/notesMasters/notesMaster1.xml" Id="R27ca4d96f903430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73f92f195af4cfd" /><Relationship Type="http://schemas.openxmlformats.org/officeDocument/2006/relationships/notesMaster" Target="/ppt/notesMasters/notesMaster1.xml" Id="R50bdfc66142049c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213e8f8907944ae" /><Relationship Type="http://schemas.openxmlformats.org/officeDocument/2006/relationships/notesMaster" Target="/ppt/notesMasters/notesMaster1.xml" Id="R8542004a1a9d4bd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5a785e7f1f64ae4" /><Relationship Type="http://schemas.openxmlformats.org/officeDocument/2006/relationships/notesMaster" Target="/ppt/notesMasters/notesMaster1.xml" Id="R8b05816e427a4fb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98a7693daee4476" /><Relationship Type="http://schemas.openxmlformats.org/officeDocument/2006/relationships/notesMaster" Target="/ppt/notesMasters/notesMaster1.xml" Id="Rc9feb9f00911442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0ba4bde0abc4e9e" /><Relationship Type="http://schemas.openxmlformats.org/officeDocument/2006/relationships/notesMaster" Target="/ppt/notesMasters/notesMaster1.xml" Id="R192269b0111a4e2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e9729dc41c442e9" /><Relationship Type="http://schemas.openxmlformats.org/officeDocument/2006/relationships/notesMaster" Target="/ppt/notesMasters/notesMaster1.xml" Id="R74bfbbd9ad3d43b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b930918af904aea" /><Relationship Type="http://schemas.openxmlformats.org/officeDocument/2006/relationships/notesMaster" Target="/ppt/notesMasters/notesMaster1.xml" Id="R1e9092b9951c4e4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bef69d491d34a51" /><Relationship Type="http://schemas.openxmlformats.org/officeDocument/2006/relationships/notesMaster" Target="/ppt/notesMasters/notesMaster1.xml" Id="Rd4610f926af64c8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d2ee89c030d419a" /><Relationship Type="http://schemas.openxmlformats.org/officeDocument/2006/relationships/notesMaster" Target="/ppt/notesMasters/notesMaster1.xml" Id="R429f5b63b9ef479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7dcc4b9df444edb" /><Relationship Type="http://schemas.openxmlformats.org/officeDocument/2006/relationships/notesMaster" Target="/ppt/notesMasters/notesMaster1.xml" Id="Rf1ca3f504c9e46f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b434eaf98a749b2" /><Relationship Type="http://schemas.openxmlformats.org/officeDocument/2006/relationships/notesMaster" Target="/ppt/notesMasters/notesMaster1.xml" Id="R75f648dc28a8478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d173885fd9c4483" /><Relationship Type="http://schemas.openxmlformats.org/officeDocument/2006/relationships/notesMaster" Target="/ppt/notesMasters/notesMaster1.xml" Id="Ra4441ed2d99e4bf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507f465ec71456b" /><Relationship Type="http://schemas.openxmlformats.org/officeDocument/2006/relationships/notesMaster" Target="/ppt/notesMasters/notesMaster1.xml" Id="R9df09e48c21f4ad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741d91756574b93" /><Relationship Type="http://schemas.openxmlformats.org/officeDocument/2006/relationships/notesMaster" Target="/ppt/notesMasters/notesMaster1.xml" Id="R4b2697ca8c384a1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564134a33a94828" /><Relationship Type="http://schemas.openxmlformats.org/officeDocument/2006/relationships/notesMaster" Target="/ppt/notesMasters/notesMaster1.xml" Id="R92d998eefdf8473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d1d31825f774e4d" /><Relationship Type="http://schemas.openxmlformats.org/officeDocument/2006/relationships/notesMaster" Target="/ppt/notesMasters/notesMaster1.xml" Id="R5dfb6429d1d94bb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335afa010d754de1" /><Relationship Type="http://schemas.openxmlformats.org/officeDocument/2006/relationships/notesMaster" Target="/ppt/notesMasters/notesMaster1.xml" Id="Rb4e53cfce7844a3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b46d4df503c469a" /><Relationship Type="http://schemas.openxmlformats.org/officeDocument/2006/relationships/notesMaster" Target="/ppt/notesMasters/notesMaster1.xml" Id="Rc096d7caa28340f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12d95638d7d4d06" /><Relationship Type="http://schemas.openxmlformats.org/officeDocument/2006/relationships/image" Target="/ppt/media/image.png" Id="R1cbb76ac36db4804" /><Relationship Type="http://schemas.openxmlformats.org/officeDocument/2006/relationships/image" Target="/ppt/media/image2.png" Id="R9e9ac0b34d434495" /><Relationship Type="http://schemas.openxmlformats.org/officeDocument/2006/relationships/image" Target="/ppt/media/image.jpeg" Id="R0791014a0183496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18d415e6c1540c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cbb76ac36db480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e9ac0b34d43449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91014a0183496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eaed69e6f2d4525" /><Relationship Type="http://schemas.openxmlformats.org/officeDocument/2006/relationships/slideLayout" Target="/ppt/slideLayouts/slideLayout1.xml" Id="Ra5af1aef3eb64537" /><Relationship Type="http://schemas.openxmlformats.org/officeDocument/2006/relationships/slideLayout" Target="/ppt/slideLayouts/slideLayout2.xml" Id="Re41eecad406048a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5af1aef3eb64537"/>
    <p:sldLayoutId xmlns:r="http://schemas.openxmlformats.org/officeDocument/2006/relationships" id="2147483650" r:id="Re41eecad406048a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2b979666124410" /><Relationship Type="http://schemas.openxmlformats.org/officeDocument/2006/relationships/notesSlide" Target="/ppt/notesSlides/notesSlide1.xml" Id="R49af7142d45a457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bf6179ff70457f" /><Relationship Type="http://schemas.openxmlformats.org/officeDocument/2006/relationships/notesSlide" Target="/ppt/notesSlides/notesSlide2.xml" Id="R264316801914443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aec17566d54a44" /><Relationship Type="http://schemas.openxmlformats.org/officeDocument/2006/relationships/notesSlide" Target="/ppt/notesSlides/notesSlide3.xml" Id="R03b8c69418e44a7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ac7db1e9d54997" /><Relationship Type="http://schemas.openxmlformats.org/officeDocument/2006/relationships/notesSlide" Target="/ppt/notesSlides/notesSlide4.xml" Id="R566e9d40ca0d467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6d8ea5983d4122" /><Relationship Type="http://schemas.openxmlformats.org/officeDocument/2006/relationships/notesSlide" Target="/ppt/notesSlides/notesSlide5.xml" Id="R04f89752c2064a1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27ebb639d74072" /><Relationship Type="http://schemas.openxmlformats.org/officeDocument/2006/relationships/notesSlide" Target="/ppt/notesSlides/notesSlide6.xml" Id="R521c7b9ecf99463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1adecdf1134d73" /><Relationship Type="http://schemas.openxmlformats.org/officeDocument/2006/relationships/notesSlide" Target="/ppt/notesSlides/notesSlide7.xml" Id="Rf6c269ee750442a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f7d8f0f2c84a9e" /><Relationship Type="http://schemas.openxmlformats.org/officeDocument/2006/relationships/notesSlide" Target="/ppt/notesSlides/notesSlide8.xml" Id="Rc013ed4bd496444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72e06ebde94055" /><Relationship Type="http://schemas.openxmlformats.org/officeDocument/2006/relationships/notesSlide" Target="/ppt/notesSlides/notesSlide9.xml" Id="Rcdedd48f5bc644f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5de576818e4222" /><Relationship Type="http://schemas.openxmlformats.org/officeDocument/2006/relationships/notesSlide" Target="/ppt/notesSlides/notesSlide10.xml" Id="Rc8a016aebb5b4b0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02dcbed3ab49fd" /><Relationship Type="http://schemas.openxmlformats.org/officeDocument/2006/relationships/notesSlide" Target="/ppt/notesSlides/notesSlide11.xml" Id="R7f7951320546417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1edceddc774d2f" /><Relationship Type="http://schemas.openxmlformats.org/officeDocument/2006/relationships/notesSlide" Target="/ppt/notesSlides/notesSlide12.xml" Id="R5c58b35666ba4b4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ff5cd4fded4ebd" /><Relationship Type="http://schemas.openxmlformats.org/officeDocument/2006/relationships/notesSlide" Target="/ppt/notesSlides/notesSlide13.xml" Id="Rb834e4691a3544f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baf15653574669" /><Relationship Type="http://schemas.openxmlformats.org/officeDocument/2006/relationships/notesSlide" Target="/ppt/notesSlides/notesSlide14.xml" Id="Rf080b8080cf6465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321b1daa194623" /><Relationship Type="http://schemas.openxmlformats.org/officeDocument/2006/relationships/notesSlide" Target="/ppt/notesSlides/notesSlide15.xml" Id="R64f6c850123c4c8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bd2cb8d1974882" /><Relationship Type="http://schemas.openxmlformats.org/officeDocument/2006/relationships/notesSlide" Target="/ppt/notesSlides/notesSlide16.xml" Id="Re0d11383336d454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716f5b34874d0d" /><Relationship Type="http://schemas.openxmlformats.org/officeDocument/2006/relationships/notesSlide" Target="/ppt/notesSlides/notesSlide17.xml" Id="R02b61bd401924a0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f6644390324433" /><Relationship Type="http://schemas.openxmlformats.org/officeDocument/2006/relationships/notesSlide" Target="/ppt/notesSlides/notesSlide18.xml" Id="Rbe634c52eb984bb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91acc78a474a10" /><Relationship Type="http://schemas.openxmlformats.org/officeDocument/2006/relationships/notesSlide" Target="/ppt/notesSlides/notesSlide19.xml" Id="R45842db246e44a8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6292de034e40dc" /><Relationship Type="http://schemas.openxmlformats.org/officeDocument/2006/relationships/notesSlide" Target="/ppt/notesSlides/notesSlide20.xml" Id="Rf8e41187ff6347c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baaedbdbd54db8" /><Relationship Type="http://schemas.openxmlformats.org/officeDocument/2006/relationships/notesSlide" Target="/ppt/notesSlides/notesSlide21.xml" Id="R6a56e4ca421f4eb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01518e1fc64733" /><Relationship Type="http://schemas.openxmlformats.org/officeDocument/2006/relationships/notesSlide" Target="/ppt/notesSlides/notesSlide22.xml" Id="Rd57f91deebab4b6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ce0d0f63e44ca0" /><Relationship Type="http://schemas.openxmlformats.org/officeDocument/2006/relationships/notesSlide" Target="/ppt/notesSlides/notesSlide23.xml" Id="R840cae00b913434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f8b3f7836e4969" /><Relationship Type="http://schemas.openxmlformats.org/officeDocument/2006/relationships/notesSlide" Target="/ppt/notesSlides/notesSlide24.xml" Id="R390edf20562140e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64f94baf7c4f4d" /><Relationship Type="http://schemas.openxmlformats.org/officeDocument/2006/relationships/notesSlide" Target="/ppt/notesSlides/notesSlide25.xml" Id="R1f1cb8874616408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fe2fd7f3134896" /><Relationship Type="http://schemas.openxmlformats.org/officeDocument/2006/relationships/notesSlide" Target="/ppt/notesSlides/notesSlide26.xml" Id="R590c2ced5ccd4de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b2a51a551b4d9f" /><Relationship Type="http://schemas.openxmlformats.org/officeDocument/2006/relationships/notesSlide" Target="/ppt/notesSlides/notesSlide27.xml" Id="R89a1833873b140f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0b3ef38493409f" /><Relationship Type="http://schemas.openxmlformats.org/officeDocument/2006/relationships/notesSlide" Target="/ppt/notesSlides/notesSlide28.xml" Id="R1536197fd2244cc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d9b6d7bd8749f2" /><Relationship Type="http://schemas.openxmlformats.org/officeDocument/2006/relationships/notesSlide" Target="/ppt/notesSlides/notesSlide29.xml" Id="R0b012849eb4b4cf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afa54863284685" /><Relationship Type="http://schemas.openxmlformats.org/officeDocument/2006/relationships/notesSlide" Target="/ppt/notesSlides/notesSlide30.xml" Id="Rd2f6bf175ecb408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f3442ee5954776" /><Relationship Type="http://schemas.openxmlformats.org/officeDocument/2006/relationships/notesSlide" Target="/ppt/notesSlides/notesSlide31.xml" Id="R180f1a2280a64c1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  |  Job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Job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  |  Job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惟願我的煩惱稱一稱， 我一切的災害放在天平裏；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my grief were throughly weighed, and my calamity laid in the balances together!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6:3  |  Job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現今都比海沙更重， 所以我的言語急躁。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now it would be heavier than the sand of the sea: therefore my words are swallowed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6:4  |  Job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因全能者的箭射入我身； 其毒，我的靈喝盡了； 神的驚嚇擺陣攻擊我。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arrows of the Almighty are within me, the poison whereof drinketh up my spirit: the terrors of God do set themselves in array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6:5  |  Job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野驢有草豈能叫喚？ 牛有料豈能吼叫？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the wild ass bray when he hath grass? or loweth the ox over his fodder?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6:6  |  Job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物淡而無鹽豈可吃嗎？ 蛋青有甚麼滋味呢？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 that which is unsavoury be eaten without salt? or is there any taste in the white of an egg?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6:7  |  Job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看為可厭的食物， 我心不肯挨近。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things that my soul refused to touch are as my sorrowful meat.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6:8  |  Job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惟願我得着所求的， 願神賜我所切望的；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I might have my request; and that God would grant me the thing that I long for!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6:9  |  Job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就是願神把我壓碎， 伸手將我剪除。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that it would please God to destroy me; that he would let loose his hand, and cut me off!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6:10  |  Job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我因沒有違棄那聖者的言語， 就仍以此為安慰， 在不止息的痛苦中還可踴躍。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should I yet have comfort; yea, I would harden myself in sorrow: let him not spare; for I have not concealed the words of the Holy 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6:11  |  Job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我有甚麼氣力使我等候？ 我有甚麼結局使我忍耐？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is my strength, that I should hope? and what is mine end, that I should prolong my life?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6:12  |  Job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我的氣力豈是石頭的氣力？ 我的肉身豈是銅的呢？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my strength the strength of stones? or is my flesh of brass?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6:13  |  Job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在我豈不是毫無幫助嗎？ 智慧豈不是從我心中趕出淨盡嗎？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not my help in me? and is wisdom driven quite from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6:14  |  Job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那將要灰心、離棄全能者、 不敬畏神的人， 他的朋友當以慈愛待他。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that is afflicted pity should be shewed from his friend; but he forsaketh the fear of the Almighty.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6:15  |  Job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我的弟兄詭詐，好像溪水， 又像溪水流乾的河道。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brethren have dealt deceitfully as a brook, and as the stream of brooks they pass away;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6:16  |  Job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這河因結冰發黑， 有雪藏在其中；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are blackish by reason of the ice, and wherein the snow is hid: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6:17  |  Job 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天氣漸暖就隨時消化， 日頭炎熱便從原處乾涸。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time they wax warm, they vanish: when it is hot, they are consumed out of their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6:18  |  Job 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結伴的客旅[離棄大道]， 順河偏行，到荒野之地死亡。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paths of their way are turned aside; they go to nothing, and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6:19  |  Job 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提瑪結伴的客旅瞻望； 示巴同夥的人等候。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troops of Tema looked, the companies of Sheba waited for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6:20  |  Job 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他們因失了盼望就抱愧， 來到那裏便蒙羞。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were confounded because they had hoped; they came thither, and were ashamed.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6:21  |  Job 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現在你們正是這樣， 看見驚嚇的事便懼怕。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now ye are nothing; ye see my casting down, and are afraid.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6:22  |  Job 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我豈說：請你們供給我， 從你們的財物中送禮物給我？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Did I say, Bring unto me? or, Give a reward for me of your substance?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6:23  |  Job 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豈說：拯救我脫離敵人的手嗎？ 救贖我脫離強暴人的手嗎？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Or, Deliver me from the enemy’s hand? or, Redeem me from the hand of the mighty?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6:24  |  Job 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請你們教導我，我便不作聲； 使我明白在何事上有錯。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Teach me, and I will hold my tongue: and cause me to understand wherein I have erred.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6:25  |  Job 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正直的言語力量何其大！ 但你們責備是責備甚麼呢？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forcible are right words! but what doth your arguing reprove?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6:26  |  Job 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絕望人的講論既然如風， 你們還想要駁正言語嗎？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ye imagine to reprove words, and the speeches of one that is desperate, which are as wind?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6:27  |  Job 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你們想為孤兒拈鬮， 以朋友當貨物。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ye overwhelm the fatherless, and ye dig a pit for your friend.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6:28  |  Job 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現在請你們看看我， 我決不當面說謊。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be content, look upon me; for it is evident unto you if I lie.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6:29  |  Job 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請你們轉意，不要不公； 請再轉意，我的事有理。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Return, I pray you, let it not be iniquity; yea, return again, my righteousness is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6:30  |  Job 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我的舌上豈有不義嗎？ 我的口裏豈不辨奸惡嗎？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there iniquity in my tongue? cannot my taste discern perverse things?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2026-08-26T10:26:54.3010000Z</dcterms:created>
  <dcterms:modified xsi:type="dcterms:W3CDTF">2026-08-26T10:26:54.3010000Z</dcterms:modified>
</coreProperties>
</file>