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168ab743f914b1a" /><Relationship Type="http://schemas.openxmlformats.org/officeDocument/2006/relationships/extended-properties" Target="/docProps/app.xml" Id="R1a3d54e604ea4edc" /><Relationship Type="http://schemas.openxmlformats.org/officeDocument/2006/relationships/officeDocument" Target="/ppt/presentation.xml" Id="Rd0f863739e034dd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e4a4642405b4712"/>
  </p:sldMasterIdLst>
  <p:notesMasterIdLst>
    <p:notesMasterId xmlns:r="http://schemas.openxmlformats.org/officeDocument/2006/relationships" r:id="Rc8dc865b017944a2"/>
  </p:notesMasterIdLst>
  <p:sldIdLst>
    <p:sldId xmlns:r="http://schemas.openxmlformats.org/officeDocument/2006/relationships" id="256" r:id="Rba8878830eca4786"/>
    <p:sldId xmlns:r="http://schemas.openxmlformats.org/officeDocument/2006/relationships" id="257" r:id="Re9afc82eeed540f6"/>
    <p:sldId xmlns:r="http://schemas.openxmlformats.org/officeDocument/2006/relationships" id="258" r:id="Rf20393f77a59431f"/>
    <p:sldId xmlns:r="http://schemas.openxmlformats.org/officeDocument/2006/relationships" id="259" r:id="Rbe12ba40adf0482c"/>
    <p:sldId xmlns:r="http://schemas.openxmlformats.org/officeDocument/2006/relationships" id="260" r:id="R4e1ef08ac37f43f5"/>
    <p:sldId xmlns:r="http://schemas.openxmlformats.org/officeDocument/2006/relationships" id="261" r:id="Rdf1e9d62e98c45d0"/>
    <p:sldId xmlns:r="http://schemas.openxmlformats.org/officeDocument/2006/relationships" id="262" r:id="R135f9328a229470c"/>
    <p:sldId xmlns:r="http://schemas.openxmlformats.org/officeDocument/2006/relationships" id="263" r:id="R6a19aa07da3d4be3"/>
    <p:sldId xmlns:r="http://schemas.openxmlformats.org/officeDocument/2006/relationships" id="264" r:id="R2e7369dd5b404cf2"/>
    <p:sldId xmlns:r="http://schemas.openxmlformats.org/officeDocument/2006/relationships" id="265" r:id="R9f35127d1c804e93"/>
    <p:sldId xmlns:r="http://schemas.openxmlformats.org/officeDocument/2006/relationships" id="266" r:id="Rf6c5f5e25afa46f9"/>
    <p:sldId xmlns:r="http://schemas.openxmlformats.org/officeDocument/2006/relationships" id="267" r:id="R1177a0053578452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78b1f54cfc44596" /><Relationship Type="http://schemas.openxmlformats.org/officeDocument/2006/relationships/slideMaster" Target="/ppt/slideMasters/slideMaster1.xml" Id="Rde4a4642405b4712" /><Relationship Type="http://schemas.openxmlformats.org/officeDocument/2006/relationships/notesMaster" Target="/ppt/notesMasters/notesMaster1.xml" Id="Rc8dc865b017944a2" /><Relationship Type="http://schemas.openxmlformats.org/officeDocument/2006/relationships/presProps" Target="/ppt/presProps.xml" Id="R44a77769e63a4a4e" /><Relationship Type="http://schemas.openxmlformats.org/officeDocument/2006/relationships/tableStyles" Target="/ppt/tableStyles.xml" Id="Re78d60170f3245c7" /><Relationship Type="http://schemas.openxmlformats.org/officeDocument/2006/relationships/slide" Target="/ppt/slides/slide1.xml" Id="Rba8878830eca4786" /><Relationship Type="http://schemas.openxmlformats.org/officeDocument/2006/relationships/slide" Target="/ppt/slides/slide2.xml" Id="Re9afc82eeed540f6" /><Relationship Type="http://schemas.openxmlformats.org/officeDocument/2006/relationships/slide" Target="/ppt/slides/slide3.xml" Id="Rf20393f77a59431f" /><Relationship Type="http://schemas.openxmlformats.org/officeDocument/2006/relationships/slide" Target="/ppt/slides/slide4.xml" Id="Rbe12ba40adf0482c" /><Relationship Type="http://schemas.openxmlformats.org/officeDocument/2006/relationships/slide" Target="/ppt/slides/slide5.xml" Id="R4e1ef08ac37f43f5" /><Relationship Type="http://schemas.openxmlformats.org/officeDocument/2006/relationships/slide" Target="/ppt/slides/slide6.xml" Id="Rdf1e9d62e98c45d0" /><Relationship Type="http://schemas.openxmlformats.org/officeDocument/2006/relationships/slide" Target="/ppt/slides/slide7.xml" Id="R135f9328a229470c" /><Relationship Type="http://schemas.openxmlformats.org/officeDocument/2006/relationships/slide" Target="/ppt/slides/slide8.xml" Id="R6a19aa07da3d4be3" /><Relationship Type="http://schemas.openxmlformats.org/officeDocument/2006/relationships/slide" Target="/ppt/slides/slide9.xml" Id="R2e7369dd5b404cf2" /><Relationship Type="http://schemas.openxmlformats.org/officeDocument/2006/relationships/slide" Target="/ppt/slides/slide10.xml" Id="R9f35127d1c804e93" /><Relationship Type="http://schemas.openxmlformats.org/officeDocument/2006/relationships/slide" Target="/ppt/slides/slide11.xml" Id="Rf6c5f5e25afa46f9" /><Relationship Type="http://schemas.openxmlformats.org/officeDocument/2006/relationships/slide" Target="/ppt/slides/slide12.xml" Id="R1177a0053578452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86739a5980648c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7ec010f6d334fff" /><Relationship Type="http://schemas.openxmlformats.org/officeDocument/2006/relationships/notesMaster" Target="/ppt/notesMasters/notesMaster1.xml" Id="R4d006a8e56e9430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3f81d80c5684880" /><Relationship Type="http://schemas.openxmlformats.org/officeDocument/2006/relationships/notesMaster" Target="/ppt/notesMasters/notesMaster1.xml" Id="R8251b3174fc149b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30017c318cf4f33" /><Relationship Type="http://schemas.openxmlformats.org/officeDocument/2006/relationships/notesMaster" Target="/ppt/notesMasters/notesMaster1.xml" Id="R38863ccfc99046b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3f5e9a407a44185" /><Relationship Type="http://schemas.openxmlformats.org/officeDocument/2006/relationships/notesMaster" Target="/ppt/notesMasters/notesMaster1.xml" Id="Rfae7489bb4a6423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038d2d1746e4b24" /><Relationship Type="http://schemas.openxmlformats.org/officeDocument/2006/relationships/notesMaster" Target="/ppt/notesMasters/notesMaster1.xml" Id="Rf23554327ccb40f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952e9ae868042dd" /><Relationship Type="http://schemas.openxmlformats.org/officeDocument/2006/relationships/notesMaster" Target="/ppt/notesMasters/notesMaster1.xml" Id="Rbdf859b747f94a7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1e67bd7b2534292" /><Relationship Type="http://schemas.openxmlformats.org/officeDocument/2006/relationships/notesMaster" Target="/ppt/notesMasters/notesMaster1.xml" Id="R5e4f7e32146c49d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da78cca0c8944d7" /><Relationship Type="http://schemas.openxmlformats.org/officeDocument/2006/relationships/notesMaster" Target="/ppt/notesMasters/notesMaster1.xml" Id="Rca56557a21c048d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b7b7edb1c4948a7" /><Relationship Type="http://schemas.openxmlformats.org/officeDocument/2006/relationships/notesMaster" Target="/ppt/notesMasters/notesMaster1.xml" Id="R1344913e40c14f1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e4abb5e2d49451d" /><Relationship Type="http://schemas.openxmlformats.org/officeDocument/2006/relationships/notesMaster" Target="/ppt/notesMasters/notesMaster1.xml" Id="Racbb0298f21e473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aeb1299234c40e7" /><Relationship Type="http://schemas.openxmlformats.org/officeDocument/2006/relationships/notesMaster" Target="/ppt/notesMasters/notesMaster1.xml" Id="Rd856b204d1854a9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28334d8374d4a4d" /><Relationship Type="http://schemas.openxmlformats.org/officeDocument/2006/relationships/notesMaster" Target="/ppt/notesMasters/notesMaster1.xml" Id="Rc05f0f3a39d6421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d5de0e286fc441a" /><Relationship Type="http://schemas.openxmlformats.org/officeDocument/2006/relationships/image" Target="/ppt/media/image.png" Id="R34c61b345ec44508" /><Relationship Type="http://schemas.openxmlformats.org/officeDocument/2006/relationships/image" Target="/ppt/media/image2.png" Id="R951d4650088447a8" /><Relationship Type="http://schemas.openxmlformats.org/officeDocument/2006/relationships/image" Target="/ppt/media/image.jpeg" Id="R9e4b1a85faf9415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5e66a29097d4c4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4c61b345ec4450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51d4650088447a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4b1a85faf9415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c793fe7a1ac4ca9" /><Relationship Type="http://schemas.openxmlformats.org/officeDocument/2006/relationships/slideLayout" Target="/ppt/slideLayouts/slideLayout1.xml" Id="Rccda5950d05f4605" /><Relationship Type="http://schemas.openxmlformats.org/officeDocument/2006/relationships/slideLayout" Target="/ppt/slideLayouts/slideLayout2.xml" Id="Rc91870acfc9e446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cda5950d05f4605"/>
    <p:sldLayoutId xmlns:r="http://schemas.openxmlformats.org/officeDocument/2006/relationships" id="2147483650" r:id="Rc91870acfc9e446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4eed3228354300" /><Relationship Type="http://schemas.openxmlformats.org/officeDocument/2006/relationships/notesSlide" Target="/ppt/notesSlides/notesSlide1.xml" Id="R2b98dead9426400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85b3c74ccd487d" /><Relationship Type="http://schemas.openxmlformats.org/officeDocument/2006/relationships/notesSlide" Target="/ppt/notesSlides/notesSlide2.xml" Id="R6a983b11ea11405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4ad77718e64224" /><Relationship Type="http://schemas.openxmlformats.org/officeDocument/2006/relationships/notesSlide" Target="/ppt/notesSlides/notesSlide3.xml" Id="R4f0798778de04d7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0c3af875424c43" /><Relationship Type="http://schemas.openxmlformats.org/officeDocument/2006/relationships/notesSlide" Target="/ppt/notesSlides/notesSlide4.xml" Id="Rf75da220600f416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d1ee06f39e4173" /><Relationship Type="http://schemas.openxmlformats.org/officeDocument/2006/relationships/notesSlide" Target="/ppt/notesSlides/notesSlide5.xml" Id="R2be3f6ef2824432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877c05e6844361" /><Relationship Type="http://schemas.openxmlformats.org/officeDocument/2006/relationships/notesSlide" Target="/ppt/notesSlides/notesSlide6.xml" Id="R05009966f24c45c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db19ea27754592" /><Relationship Type="http://schemas.openxmlformats.org/officeDocument/2006/relationships/notesSlide" Target="/ppt/notesSlides/notesSlide7.xml" Id="R7423982698cc4bd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d83943250b4e50" /><Relationship Type="http://schemas.openxmlformats.org/officeDocument/2006/relationships/notesSlide" Target="/ppt/notesSlides/notesSlide8.xml" Id="R732d45da12f140f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39795019dc432f" /><Relationship Type="http://schemas.openxmlformats.org/officeDocument/2006/relationships/notesSlide" Target="/ppt/notesSlides/notesSlide9.xml" Id="Rb70b4a9635334c2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10035410874574" /><Relationship Type="http://schemas.openxmlformats.org/officeDocument/2006/relationships/notesSlide" Target="/ppt/notesSlides/notesSlide10.xml" Id="Rdc12ebfa74574a6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75f2e443784ab0" /><Relationship Type="http://schemas.openxmlformats.org/officeDocument/2006/relationships/notesSlide" Target="/ppt/notesSlides/notesSlide11.xml" Id="R4dfec17515334c9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cd6dd3a8e74118" /><Relationship Type="http://schemas.openxmlformats.org/officeDocument/2006/relationships/notesSlide" Target="/ppt/notesSlides/notesSlide12.xml" Id="R5620c4175ab94b5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63:1  |  Psalms 63:1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大衛在猶大曠野的時候，作了這詩。 神啊，你是我的神， 我要切切地尋求你， 在乾旱疲乏無水之地，我渴想你； 我的心切慕你。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David, when he was in the wilderness of Judah. O God, thou art my God; early will I seek thee: my soul thirsteth for thee, my flesh longeth for thee in a dry and thirsty land, where no water is;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63:2  |  Psalms 63:2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我在聖所中曾如此瞻仰你， 為要見你的能力和你的榮耀。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see thy power and thy glory, so as I have seen thee in the sanctuary.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63:3  |  Psalms 63:3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因你的慈愛比生命更好， 我的嘴唇要頌讚你。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thy lovingkindness is better than life, my lips shall praise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63:4  |  Psalms 63:4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我還活的時候要這樣稱頌你； 我要奉你的名舉手。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will I bless thee while I live: I will lift up my hands in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63:5  |  Psalms 63:5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我在床上記念你， 在夜更的時候思想你； 我的心就像飽足了骨髓肥油， 我也要以歡樂的嘴唇讚美你。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shall be satisfied as with marrow and fatness; and my mouth shall praise thee with joyful lips: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63:6  |  Psalms 63:6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（和合本節號合併）我在床上記念你， 在夜更的時候思想你； 我的心就像飽足了骨髓肥油， 我也要以歡樂的嘴唇讚美你。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remember thee upon my bed, and meditate on thee in the night watches.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63:7  |  Psalms 63:7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因為你曾幫助我， 我就在你翅膀的蔭下歡呼。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thou hast been my help, therefore in the shadow of thy wings will I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63:8  |  Psalms 63:8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我心緊緊地跟隨你； 你的右手扶持我。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followeth hard after thee: thy right hand upholdeth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63:9  |  Psalms 63:9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但那些尋索要滅我命的人 必往地底下去；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those that seek my soul, to destroy it, shall go into the lower parts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63:10  |  Psalms 63:10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他們必被刀劍所殺， 被野狗所吃。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fall by the sword: they shall be a portion for foxes.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63:11  |  Psalms 63:11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但是王必因神歡喜。 凡指着他發誓的必要誇口， 因為說謊之人的口必被塞住。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king shall rejoice in God; every one that sweareth by him shall glory: but the mouth of them that speak lies shall be stopped.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2026-08-26T10:30:35.9930000Z</dcterms:created>
  <dcterms:modified xsi:type="dcterms:W3CDTF">2026-08-26T10:30:35.9930000Z</dcterms:modified>
</coreProperties>
</file>